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4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5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6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7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6" r:id="rId1"/>
    <p:sldMasterId id="2147483749" r:id="rId2"/>
    <p:sldMasterId id="2147483767" r:id="rId3"/>
    <p:sldMasterId id="2147483784" r:id="rId4"/>
    <p:sldMasterId id="2147483833" r:id="rId5"/>
    <p:sldMasterId id="2147483850" r:id="rId6"/>
    <p:sldMasterId id="2147483864" r:id="rId7"/>
    <p:sldMasterId id="2147483879" r:id="rId8"/>
  </p:sldMasterIdLst>
  <p:notesMasterIdLst>
    <p:notesMasterId r:id="rId20"/>
  </p:notesMasterIdLst>
  <p:handoutMasterIdLst>
    <p:handoutMasterId r:id="rId21"/>
  </p:handoutMasterIdLst>
  <p:sldIdLst>
    <p:sldId id="605" r:id="rId9"/>
    <p:sldId id="587" r:id="rId10"/>
    <p:sldId id="590" r:id="rId11"/>
    <p:sldId id="593" r:id="rId12"/>
    <p:sldId id="288" r:id="rId13"/>
    <p:sldId id="283" r:id="rId14"/>
    <p:sldId id="602" r:id="rId15"/>
    <p:sldId id="595" r:id="rId16"/>
    <p:sldId id="598" r:id="rId17"/>
    <p:sldId id="599" r:id="rId18"/>
    <p:sldId id="601" r:id="rId19"/>
  </p:sldIdLst>
  <p:sldSz cx="12192000" cy="6858000"/>
  <p:notesSz cx="6858000" cy="9144000"/>
  <p:embeddedFontLst>
    <p:embeddedFont>
      <p:font typeface="Arial Unicode MS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Open Sans Light" panose="020B0604020202020204" charset="0"/>
      <p:regular r:id="rId27"/>
      <p:italic r:id="rId28"/>
    </p:embeddedFont>
    <p:embeddedFont>
      <p:font typeface="Signika" panose="02010003020600000004" pitchFamily="2" charset="0"/>
      <p:regular r:id="rId29"/>
      <p:bold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Trebuchet MS" panose="020B060302020202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 Brokenbrow" initials="MB" lastIdx="1" clrIdx="0">
    <p:extLst>
      <p:ext uri="{19B8F6BF-5375-455C-9EA6-DF929625EA0E}">
        <p15:presenceInfo xmlns:p15="http://schemas.microsoft.com/office/powerpoint/2012/main" userId="S::Marc.Brokenbrow@b2binternational.com::6fb8976f-e83c-49c2-8aac-71c06fdd6a35" providerId="AD"/>
      </p:ext>
    </p:extLst>
  </p:cmAuthor>
  <p:cmAuthor id="2" name="Graham Williamson" initials="GW" lastIdx="1" clrIdx="1">
    <p:extLst>
      <p:ext uri="{19B8F6BF-5375-455C-9EA6-DF929625EA0E}">
        <p15:presenceInfo xmlns:p15="http://schemas.microsoft.com/office/powerpoint/2012/main" userId="S::Graham.Williamson@b2binternational.com::a6464e95-3f37-4907-b6be-9ad1114d5b8b" providerId="AD"/>
      </p:ext>
    </p:extLst>
  </p:cmAuthor>
  <p:cmAuthor id="3" name="Nik Werk" initials="NW" lastIdx="1" clrIdx="2">
    <p:extLst>
      <p:ext uri="{19B8F6BF-5375-455C-9EA6-DF929625EA0E}">
        <p15:presenceInfo xmlns:p15="http://schemas.microsoft.com/office/powerpoint/2012/main" userId="S-1-5-21-42478421-2191155084-1477974898-16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5234"/>
    <a:srgbClr val="2F2F2F"/>
    <a:srgbClr val="185B84"/>
    <a:srgbClr val="007478"/>
    <a:srgbClr val="172D38"/>
    <a:srgbClr val="F07E2D"/>
    <a:srgbClr val="ECECEC"/>
    <a:srgbClr val="DDF0FB"/>
    <a:srgbClr val="106595"/>
    <a:srgbClr val="E5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09" autoAdjust="0"/>
    <p:restoredTop sz="70769" autoAdjust="0"/>
  </p:normalViewPr>
  <p:slideViewPr>
    <p:cSldViewPr snapToGrid="0">
      <p:cViewPr varScale="1">
        <p:scale>
          <a:sx n="82" d="100"/>
          <a:sy n="82" d="100"/>
        </p:scale>
        <p:origin x="734" y="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accent5"/>
                </a:solidFill>
              </a:rPr>
              <a:t>Approach To</a:t>
            </a:r>
            <a:r>
              <a:rPr lang="en-US" baseline="0" dirty="0">
                <a:solidFill>
                  <a:schemeClr val="accent5"/>
                </a:solidFill>
              </a:rPr>
              <a:t> A</a:t>
            </a:r>
            <a:r>
              <a:rPr lang="en-US" dirty="0">
                <a:solidFill>
                  <a:schemeClr val="accent5"/>
                </a:solidFill>
              </a:rPr>
              <a:t>cceleration</a:t>
            </a:r>
            <a:r>
              <a:rPr lang="en-US" baseline="0" dirty="0">
                <a:solidFill>
                  <a:schemeClr val="accent5"/>
                </a:solidFill>
              </a:rPr>
              <a:t> Of Digital Transformation</a:t>
            </a:r>
            <a:endParaRPr lang="en-US" sz="1200" dirty="0">
              <a:solidFill>
                <a:schemeClr val="accent5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7187500000000001E-2"/>
          <c:y val="0.25630085775708306"/>
          <c:w val="0.97823757381889764"/>
          <c:h val="0.548238705944835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Preparedness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7EE-8B41-9668-40611658C4AF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EE-8B41-9668-40611658C4AF}"/>
              </c:ext>
            </c:extLst>
          </c:dPt>
          <c:dPt>
            <c:idx val="3"/>
            <c:invertIfNegative val="0"/>
            <c:bubble3D val="0"/>
            <c:spPr>
              <a:solidFill>
                <a:srgbClr val="C2E5F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7EE-8B41-9668-40611658C4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Not increasing the pace of digital transformation </c:v>
                </c:pt>
                <c:pt idx="1">
                  <c:v>Considering increasing the pace of digital transformation </c:v>
                </c:pt>
                <c:pt idx="2">
                  <c:v>Currently increasing the pace of digital transformation </c:v>
                </c:pt>
                <c:pt idx="3">
                  <c:v>Already increased the pace of digital transformation 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0.09</c:v>
                </c:pt>
                <c:pt idx="1">
                  <c:v>0.23</c:v>
                </c:pt>
                <c:pt idx="2">
                  <c:v>0.37</c:v>
                </c:pt>
                <c:pt idx="3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76-4B5E-B0B7-7DCFF29415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3119743"/>
        <c:axId val="1782203999"/>
      </c:barChart>
      <c:catAx>
        <c:axId val="1743119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2203999"/>
        <c:crosses val="autoZero"/>
        <c:auto val="1"/>
        <c:lblAlgn val="ctr"/>
        <c:lblOffset val="100"/>
        <c:noMultiLvlLbl val="0"/>
      </c:catAx>
      <c:valAx>
        <c:axId val="178220399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743119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Business Preparedness For</a:t>
            </a:r>
            <a:r>
              <a:rPr lang="en-US" baseline="0" dirty="0"/>
              <a:t> The </a:t>
            </a:r>
            <a:r>
              <a:rPr lang="en-US" dirty="0"/>
              <a:t>Next Six Months</a:t>
            </a:r>
          </a:p>
          <a:p>
            <a:pPr>
              <a:defRPr/>
            </a:pPr>
            <a:r>
              <a:rPr lang="en-US" sz="1200" dirty="0"/>
              <a:t>(% who feel their</a:t>
            </a:r>
            <a:r>
              <a:rPr lang="en-US" sz="1200" baseline="0" dirty="0"/>
              <a:t> business is prepared for the next six month from June 2020)</a:t>
            </a:r>
            <a:endParaRPr lang="en-US" sz="1200" dirty="0"/>
          </a:p>
        </c:rich>
      </c:tx>
      <c:layout>
        <c:manualLayout>
          <c:xMode val="edge"/>
          <c:yMode val="edge"/>
          <c:x val="0.14149606299212597"/>
          <c:y val="1.73838929334703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7187500000000001E-2"/>
          <c:y val="0.25630085775708306"/>
          <c:w val="0.97823757381889764"/>
          <c:h val="0.548238705944835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Preparedness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A2A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40E-4384-8C34-DBE989557CD0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40E-4384-8C34-DBE989557CD0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40E-4384-8C34-DBE989557CD0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40E-4384-8C34-DBE989557C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Not increasing the pace of digital transformation </c:v>
                </c:pt>
                <c:pt idx="1">
                  <c:v>Considering increasing the pace of digital transformation </c:v>
                </c:pt>
                <c:pt idx="2">
                  <c:v>Currently increasing the pace of digital transformation </c:v>
                </c:pt>
                <c:pt idx="3">
                  <c:v>Already increased the pace of digital transformation 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0.05</c:v>
                </c:pt>
                <c:pt idx="1">
                  <c:v>0.2</c:v>
                </c:pt>
                <c:pt idx="2">
                  <c:v>0.38</c:v>
                </c:pt>
                <c:pt idx="3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40E-4384-8C34-DBE989557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3119743"/>
        <c:axId val="1782203999"/>
      </c:barChart>
      <c:catAx>
        <c:axId val="1743119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2203999"/>
        <c:crosses val="autoZero"/>
        <c:auto val="1"/>
        <c:lblAlgn val="ctr"/>
        <c:lblOffset val="100"/>
        <c:noMultiLvlLbl val="0"/>
      </c:catAx>
      <c:valAx>
        <c:axId val="178220399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743119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51518126299584E-2"/>
          <c:y val="3.7531557269475775E-2"/>
          <c:w val="0.95296963747400831"/>
          <c:h val="0.422147017084915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2875137030331449"/>
                  <c:y val="7.95824875540417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34131654705302"/>
                      <c:h val="0.155450717681761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5F7-4A72-B812-F20E6EF3E9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 dedicated budget</c:v>
                </c:pt>
                <c:pt idx="1">
                  <c:v>Dedicated budget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0.26</c:v>
                </c:pt>
                <c:pt idx="1">
                  <c:v>0.46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F7-4A72-B812-F20E6EF3E9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11838255"/>
        <c:axId val="256992239"/>
      </c:lineChart>
      <c:catAx>
        <c:axId val="1811838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6992239"/>
        <c:crosses val="autoZero"/>
        <c:auto val="1"/>
        <c:lblAlgn val="ctr"/>
        <c:lblOffset val="100"/>
        <c:noMultiLvlLbl val="0"/>
      </c:catAx>
      <c:valAx>
        <c:axId val="25699223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11838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51518126299584E-2"/>
          <c:y val="3.7531557269475775E-2"/>
          <c:w val="0.95296963747400831"/>
          <c:h val="0.422147017084915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2875137030331449"/>
                  <c:y val="7.95824875540417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34131654705302"/>
                      <c:h val="0.155450717681761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F4E-4095-96E5-6B9F47A641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 roadmap</c:v>
                </c:pt>
                <c:pt idx="1">
                  <c:v>Roadmap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0.38</c:v>
                </c:pt>
                <c:pt idx="1">
                  <c:v>0.62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4E-4095-96E5-6B9F47A641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11838255"/>
        <c:axId val="256992239"/>
      </c:lineChart>
      <c:catAx>
        <c:axId val="1811838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6992239"/>
        <c:crosses val="autoZero"/>
        <c:auto val="1"/>
        <c:lblAlgn val="ctr"/>
        <c:lblOffset val="100"/>
        <c:noMultiLvlLbl val="0"/>
      </c:catAx>
      <c:valAx>
        <c:axId val="25699223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11838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1D91B5-70C0-46AD-B087-54C693E31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199A5E-DEA7-46B4-914F-7D28B5D8EE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2B87B-CDC2-46BB-B414-8DD1FCEC74E8}" type="datetimeFigureOut">
              <a:rPr lang="en-GB" smtClean="0"/>
              <a:t>25/11/2020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1BC46-B2EF-4B60-8241-95AB237322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E5212-8C8C-458E-B16D-6559BF1CDC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D6A0B-24E6-45F1-A56D-089BB71849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22102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78FAC-B4C6-4B22-B2AA-ACD14C812FDA}" type="datetimeFigureOut">
              <a:rPr lang="en-GB" smtClean="0"/>
              <a:t>25/11/2020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02338-90FF-4B63-B72E-A99416274C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6586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2338-90FF-4B63-B72E-A99416274C6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9894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2338-90FF-4B63-B72E-A99416274C6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940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262626"/>
              </a:solidFill>
              <a:latin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2338-90FF-4B63-B72E-A99416274C6B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457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2338-90FF-4B63-B72E-A99416274C6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87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2338-90FF-4B63-B72E-A99416274C6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4774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2338-90FF-4B63-B72E-A99416274C6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55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2338-90FF-4B63-B72E-A99416274C6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703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2338-90FF-4B63-B72E-A99416274C6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479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2338-90FF-4B63-B72E-A99416274C6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823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2338-90FF-4B63-B72E-A99416274C6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704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2338-90FF-4B63-B72E-A99416274C6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>
            <a:extLst>
              <a:ext uri="{FF2B5EF4-FFF2-40B4-BE49-F238E27FC236}">
                <a16:creationId xmlns:a16="http://schemas.microsoft.com/office/drawing/2014/main" id="{366CB8E4-5F37-44B8-B72F-5D0CE58A601F}"/>
              </a:ext>
            </a:extLst>
          </p:cNvPr>
          <p:cNvSpPr/>
          <p:nvPr userDrawn="1"/>
        </p:nvSpPr>
        <p:spPr>
          <a:xfrm>
            <a:off x="0" y="0"/>
            <a:ext cx="6927574" cy="6858000"/>
          </a:xfrm>
          <a:custGeom>
            <a:avLst/>
            <a:gdLst>
              <a:gd name="connsiteX0" fmla="*/ 0 w 4919241"/>
              <a:gd name="connsiteY0" fmla="*/ 0 h 6858000"/>
              <a:gd name="connsiteX1" fmla="*/ 4919241 w 4919241"/>
              <a:gd name="connsiteY1" fmla="*/ 0 h 6858000"/>
              <a:gd name="connsiteX2" fmla="*/ 4919241 w 4919241"/>
              <a:gd name="connsiteY2" fmla="*/ 6858000 h 6858000"/>
              <a:gd name="connsiteX3" fmla="*/ 0 w 4919241"/>
              <a:gd name="connsiteY3" fmla="*/ 6858000 h 6858000"/>
              <a:gd name="connsiteX4" fmla="*/ 0 w 4919241"/>
              <a:gd name="connsiteY4" fmla="*/ 0 h 6858000"/>
              <a:gd name="connsiteX0" fmla="*/ 0 w 6481823"/>
              <a:gd name="connsiteY0" fmla="*/ 0 h 6858000"/>
              <a:gd name="connsiteX1" fmla="*/ 4919241 w 6481823"/>
              <a:gd name="connsiteY1" fmla="*/ 0 h 6858000"/>
              <a:gd name="connsiteX2" fmla="*/ 6481823 w 6481823"/>
              <a:gd name="connsiteY2" fmla="*/ 6858000 h 6858000"/>
              <a:gd name="connsiteX3" fmla="*/ 0 w 6481823"/>
              <a:gd name="connsiteY3" fmla="*/ 6858000 h 6858000"/>
              <a:gd name="connsiteX4" fmla="*/ 0 w 648182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1823" h="6858000">
                <a:moveTo>
                  <a:pt x="0" y="0"/>
                </a:moveTo>
                <a:lnTo>
                  <a:pt x="4919241" y="0"/>
                </a:lnTo>
                <a:lnTo>
                  <a:pt x="648182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B2CD8E-D50C-4DED-898A-9C0934A6D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66" y="1662892"/>
            <a:ext cx="3969312" cy="617321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36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B12880D9-2DCD-4CF1-BF43-008A8E6737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47568" y="0"/>
            <a:ext cx="6944432" cy="6858000"/>
          </a:xfrm>
          <a:custGeom>
            <a:avLst/>
            <a:gdLst>
              <a:gd name="connsiteX0" fmla="*/ 0 w 4355975"/>
              <a:gd name="connsiteY0" fmla="*/ 0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0 w 4355975"/>
              <a:gd name="connsiteY4" fmla="*/ 0 h 5143500"/>
              <a:gd name="connsiteX0" fmla="*/ 1895475 w 4355975"/>
              <a:gd name="connsiteY0" fmla="*/ 2381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1895475 w 4355975"/>
              <a:gd name="connsiteY4" fmla="*/ 2381 h 5143500"/>
              <a:gd name="connsiteX0" fmla="*/ 270363 w 4355975"/>
              <a:gd name="connsiteY0" fmla="*/ 2381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270363 w 4355975"/>
              <a:gd name="connsiteY4" fmla="*/ 2381 h 5143500"/>
              <a:gd name="connsiteX0" fmla="*/ 0 w 4085612"/>
              <a:gd name="connsiteY0" fmla="*/ 2381 h 5143500"/>
              <a:gd name="connsiteX1" fmla="*/ 4085612 w 4085612"/>
              <a:gd name="connsiteY1" fmla="*/ 0 h 5143500"/>
              <a:gd name="connsiteX2" fmla="*/ 4085612 w 4085612"/>
              <a:gd name="connsiteY2" fmla="*/ 5143500 h 5143500"/>
              <a:gd name="connsiteX3" fmla="*/ 984896 w 4085612"/>
              <a:gd name="connsiteY3" fmla="*/ 5136356 h 5143500"/>
              <a:gd name="connsiteX4" fmla="*/ 0 w 4085612"/>
              <a:gd name="connsiteY4" fmla="*/ 238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5612" h="5143500">
                <a:moveTo>
                  <a:pt x="0" y="2381"/>
                </a:moveTo>
                <a:lnTo>
                  <a:pt x="4085612" y="0"/>
                </a:lnTo>
                <a:lnTo>
                  <a:pt x="4085612" y="5143500"/>
                </a:lnTo>
                <a:lnTo>
                  <a:pt x="984896" y="5136356"/>
                </a:lnTo>
                <a:lnTo>
                  <a:pt x="0" y="2381"/>
                </a:lnTo>
                <a:close/>
              </a:path>
            </a:pathLst>
          </a:custGeom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F2A384-B661-4781-8872-6D10F1C22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28" y="437701"/>
            <a:ext cx="2526716" cy="7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6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CCC018F-96BF-4A92-BD66-23D992224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491973" y="-1491974"/>
            <a:ext cx="6852031" cy="98359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54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chemeClr val="bg1">
                <a:lumMod val="85000"/>
              </a:schemeClr>
            </a:gs>
            <a:gs pos="50000">
              <a:schemeClr val="bg1"/>
            </a:gs>
            <a:gs pos="100000">
              <a:schemeClr val="bg1">
                <a:lumMod val="85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721084" y="476734"/>
            <a:ext cx="10656000" cy="1008000"/>
          </a:xfrm>
          <a:prstGeom prst="rect">
            <a:avLst/>
          </a:prstGeom>
        </p:spPr>
        <p:txBody>
          <a:bodyPr vert="horz" lIns="0" tIns="0" rIns="0" bIns="0" anchor="t"/>
          <a:lstStyle>
            <a:lvl1pPr>
              <a:defRPr lang="en-GB" sz="4400" b="0" i="0" dirty="0">
                <a:solidFill>
                  <a:srgbClr val="005596"/>
                </a:solidFill>
                <a:latin typeface="Trebuchet MS"/>
                <a:cs typeface="Trebuchet MS"/>
              </a:defRPr>
            </a:lvl1pPr>
          </a:lstStyle>
          <a:p>
            <a:pPr marL="0" lvl="0" indent="0">
              <a:lnSpc>
                <a:spcPts val="60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8" y="10588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800" dirty="0">
              <a:latin typeface="Tahoma" panose="020B0604030504040204" pitchFamily="34" charset="0"/>
              <a:cs typeface="Arial" charset="0"/>
            </a:endParaRPr>
          </a:p>
        </p:txBody>
      </p:sp>
      <p:pic>
        <p:nvPicPr>
          <p:cNvPr id="13" name="Picture 12" descr="b2b logo_rgb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76" y="5246093"/>
            <a:ext cx="1667771" cy="1283368"/>
          </a:xfrm>
          <a:prstGeom prst="rect">
            <a:avLst/>
          </a:prstGeom>
        </p:spPr>
      </p:pic>
      <p:pic>
        <p:nvPicPr>
          <p:cNvPr id="14" name="Picture 13" descr="beyond knowledge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5" y="6047473"/>
            <a:ext cx="3568987" cy="47189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19668" y="3049201"/>
            <a:ext cx="10657417" cy="9366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FontTx/>
              <a:buNone/>
              <a:defRPr sz="1600" b="1" i="0">
                <a:solidFill>
                  <a:srgbClr val="005596"/>
                </a:solidFill>
                <a:latin typeface="Arial"/>
                <a:cs typeface="Arial"/>
              </a:defRPr>
            </a:lvl1pPr>
            <a:lvl2pPr>
              <a:defRPr sz="1600" b="1">
                <a:solidFill>
                  <a:srgbClr val="005596"/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057870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/>
          <p:cNvSpPr txBox="1">
            <a:spLocks/>
          </p:cNvSpPr>
          <p:nvPr userDrawn="1"/>
        </p:nvSpPr>
        <p:spPr>
          <a:xfrm>
            <a:off x="116419" y="6647794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000" b="0" i="0" smtClean="0">
                <a:latin typeface="Trebuchet MS"/>
              </a:rPr>
              <a:pPr algn="ctr"/>
              <a:t>‹#›</a:t>
            </a:fld>
            <a:endParaRPr lang="ru-RU" sz="1000" b="0" i="0" dirty="0">
              <a:latin typeface="Trebuchet MS"/>
            </a:endParaRPr>
          </a:p>
        </p:txBody>
      </p:sp>
      <p:sp>
        <p:nvSpPr>
          <p:cNvPr id="19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000" b="0" i="0" dirty="0">
                <a:solidFill>
                  <a:srgbClr val="005596"/>
                </a:solidFill>
                <a:latin typeface="+mj-lt"/>
              </a:defRPr>
            </a:lvl1pPr>
          </a:lstStyle>
          <a:p>
            <a:pPr marL="0" lvl="0" indent="0">
              <a:lnSpc>
                <a:spcPts val="36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96900" y="1484784"/>
            <a:ext cx="10968000" cy="4077816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800">
                <a:solidFill>
                  <a:schemeClr val="bg2">
                    <a:lumMod val="75000"/>
                  </a:schemeClr>
                </a:solidFill>
              </a:defRPr>
            </a:lvl1pPr>
            <a:lvl2pPr>
              <a:buClr>
                <a:schemeClr val="accent1"/>
              </a:buClr>
              <a:defRPr sz="2800">
                <a:solidFill>
                  <a:schemeClr val="bg2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59690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gradFill>
          <a:gsLst>
            <a:gs pos="0">
              <a:schemeClr val="bg1">
                <a:lumMod val="85000"/>
              </a:schemeClr>
            </a:gs>
            <a:gs pos="50000">
              <a:schemeClr val="bg1"/>
            </a:gs>
            <a:gs pos="100000">
              <a:schemeClr val="bg1">
                <a:lumMod val="85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21084" y="3049199"/>
            <a:ext cx="10656000" cy="1800000"/>
          </a:xfrm>
          <a:prstGeom prst="rect">
            <a:avLst/>
          </a:prstGeom>
          <a:noFill/>
          <a:ln>
            <a:noFill/>
          </a:ln>
        </p:spPr>
        <p:txBody>
          <a:bodyPr vert="horz" lIns="252000" tIns="180000" rIns="252000" bIns="180000"/>
          <a:lstStyle>
            <a:lvl1pPr>
              <a:defRPr lang="en-GB" sz="2800" b="1" i="0" dirty="0">
                <a:solidFill>
                  <a:srgbClr val="005596"/>
                </a:solidFill>
                <a:latin typeface="Trebuchet MS" panose="020B0603020202020204" pitchFamily="34" charset="0"/>
              </a:defRPr>
            </a:lvl1pPr>
          </a:lstStyle>
          <a:p>
            <a:pPr marL="0" lvl="0" indent="0">
              <a:lnSpc>
                <a:spcPts val="3600"/>
              </a:lnSpc>
              <a:spcBef>
                <a:spcPts val="0"/>
              </a:spcBef>
              <a:buFontTx/>
              <a:buNone/>
            </a:pPr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8" y="10588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800" dirty="0">
              <a:latin typeface="Tahoma" panose="020B0604030504040204" pitchFamily="34" charset="0"/>
              <a:cs typeface="Arial" charset="0"/>
            </a:endParaRPr>
          </a:p>
        </p:txBody>
      </p:sp>
      <p:pic>
        <p:nvPicPr>
          <p:cNvPr id="13" name="Picture 12" descr="b2b logo_rgb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76" y="5246093"/>
            <a:ext cx="1667771" cy="1283368"/>
          </a:xfrm>
          <a:prstGeom prst="rect">
            <a:avLst/>
          </a:prstGeom>
        </p:spPr>
      </p:pic>
      <p:pic>
        <p:nvPicPr>
          <p:cNvPr id="14" name="Picture 13" descr="beyond knowledge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5" y="6047473"/>
            <a:ext cx="3568987" cy="471892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 bwMode="auto">
          <a:xfrm>
            <a:off x="721084" y="3023799"/>
            <a:ext cx="106560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99749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576496" y="1844824"/>
            <a:ext cx="10992113" cy="377992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en-GB" sz="2800" b="0" i="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ＭＳ Ｐゴシック" charset="0"/>
                <a:cs typeface="Trebuchet MS"/>
              </a:defRPr>
            </a:lvl1pPr>
          </a:lstStyle>
          <a:p>
            <a:pPr marL="285750" lvl="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Click to add text</a:t>
            </a:r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116419" y="6647794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000" b="0" i="0" smtClean="0">
                <a:latin typeface="Trebuchet MS"/>
              </a:rPr>
              <a:pPr algn="ctr"/>
              <a:t>‹#›</a:t>
            </a:fld>
            <a:endParaRPr lang="ru-RU" sz="1000" b="0" i="0" dirty="0">
              <a:latin typeface="Trebuchet MS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816000" y="1484784"/>
            <a:ext cx="10560000" cy="2880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  <a:lvl2pPr algn="ctr">
              <a:defRPr sz="1200">
                <a:solidFill>
                  <a:schemeClr val="tx2"/>
                </a:solidFill>
                <a:latin typeface="+mj-lt"/>
              </a:defRPr>
            </a:lvl2pPr>
            <a:lvl3pPr algn="ctr">
              <a:defRPr sz="1200">
                <a:solidFill>
                  <a:schemeClr val="tx2"/>
                </a:solidFill>
                <a:latin typeface="+mj-lt"/>
              </a:defRPr>
            </a:lvl3pPr>
            <a:lvl4pPr algn="ctr">
              <a:defRPr sz="1200">
                <a:solidFill>
                  <a:schemeClr val="tx2"/>
                </a:solidFill>
                <a:latin typeface="+mj-lt"/>
              </a:defRPr>
            </a:lvl4pPr>
            <a:lvl5pPr algn="ctr">
              <a:defRPr sz="12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Add commentary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000" b="0" i="0" dirty="0">
                <a:solidFill>
                  <a:srgbClr val="005596"/>
                </a:solidFill>
                <a:latin typeface="+mj-lt"/>
              </a:defRPr>
            </a:lvl1pPr>
          </a:lstStyle>
          <a:p>
            <a:pPr marL="0" lvl="0" indent="0">
              <a:lnSpc>
                <a:spcPts val="36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30089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"/>
          <p:cNvSpPr txBox="1">
            <a:spLocks/>
          </p:cNvSpPr>
          <p:nvPr userDrawn="1"/>
        </p:nvSpPr>
        <p:spPr>
          <a:xfrm>
            <a:off x="116419" y="6647794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000" b="0" i="0" smtClean="0">
                <a:latin typeface="Trebuchet MS"/>
              </a:rPr>
              <a:pPr algn="ctr"/>
              <a:t>‹#›</a:t>
            </a:fld>
            <a:endParaRPr lang="ru-RU" sz="1000" b="0" i="0" dirty="0">
              <a:latin typeface="Trebuchet MS"/>
            </a:endParaRPr>
          </a:p>
        </p:txBody>
      </p:sp>
      <p:sp>
        <p:nvSpPr>
          <p:cNvPr id="28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000" b="0" i="0" dirty="0">
                <a:solidFill>
                  <a:srgbClr val="005596"/>
                </a:solidFill>
                <a:latin typeface="+mj-lt"/>
              </a:defRPr>
            </a:lvl1pPr>
          </a:lstStyle>
          <a:p>
            <a:pPr marL="0" lvl="0" indent="0">
              <a:lnSpc>
                <a:spcPts val="36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100559" y="1168400"/>
            <a:ext cx="0" cy="449340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sz="quarter" idx="27" hasCustomPrompt="1"/>
          </p:nvPr>
        </p:nvSpPr>
        <p:spPr>
          <a:xfrm>
            <a:off x="624419" y="1484784"/>
            <a:ext cx="5376000" cy="4140041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>
                <a:solidFill>
                  <a:schemeClr val="bg2">
                    <a:lumMod val="75000"/>
                  </a:schemeClr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quarter" idx="28" hasCustomPrompt="1"/>
          </p:nvPr>
        </p:nvSpPr>
        <p:spPr>
          <a:xfrm>
            <a:off x="6201129" y="1484785"/>
            <a:ext cx="5376000" cy="41400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>
                <a:solidFill>
                  <a:schemeClr val="bg2">
                    <a:lumMod val="75000"/>
                  </a:schemeClr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730340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Two Two Content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8" y="1484784"/>
            <a:ext cx="5375572" cy="288032"/>
          </a:xfrm>
          <a:prstGeom prst="rect">
            <a:avLst/>
          </a:prstGeom>
        </p:spPr>
        <p:txBody>
          <a:bodyPr vert="horz" lIns="90000" tIns="46800" rIns="90000" bIns="46800" anchor="ctr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3"/>
                </a:solidFill>
                <a:latin typeface="+mj-lt"/>
                <a:cs typeface="Trebuchet MS"/>
              </a:defRPr>
            </a:lvl1pPr>
            <a:lvl2pPr marL="457200" indent="0">
              <a:lnSpc>
                <a:spcPts val="1600"/>
              </a:lnSpc>
              <a:buFontTx/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en-GB" dirty="0"/>
              <a:t>Sub Heading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6100559" y="1168400"/>
            <a:ext cx="0" cy="449340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"/>
          <p:cNvSpPr txBox="1">
            <a:spLocks/>
          </p:cNvSpPr>
          <p:nvPr userDrawn="1"/>
        </p:nvSpPr>
        <p:spPr>
          <a:xfrm>
            <a:off x="116419" y="6647794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000" b="0" i="0" smtClean="0">
                <a:latin typeface="Trebuchet MS"/>
              </a:rPr>
              <a:pPr algn="ctr"/>
              <a:t>‹#›</a:t>
            </a:fld>
            <a:endParaRPr lang="ru-RU" sz="1000" b="0" i="0" dirty="0">
              <a:latin typeface="Trebuchet MS"/>
            </a:endParaRPr>
          </a:p>
        </p:txBody>
      </p:sp>
      <p:sp>
        <p:nvSpPr>
          <p:cNvPr id="29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000" b="0" i="0" dirty="0">
                <a:solidFill>
                  <a:srgbClr val="005596"/>
                </a:solidFill>
                <a:latin typeface="+mj-lt"/>
              </a:defRPr>
            </a:lvl1pPr>
          </a:lstStyle>
          <a:p>
            <a:pPr marL="0" lvl="0" indent="0">
              <a:lnSpc>
                <a:spcPts val="3600"/>
              </a:lnSpc>
              <a:spcBef>
                <a:spcPts val="0"/>
              </a:spcBef>
              <a:buFontTx/>
              <a:buNone/>
            </a:pPr>
            <a:r>
              <a:rPr lang="en-US"/>
              <a:t>Heading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27" hasCustomPrompt="1"/>
          </p:nvPr>
        </p:nvSpPr>
        <p:spPr>
          <a:xfrm>
            <a:off x="624419" y="1844824"/>
            <a:ext cx="5376000" cy="37800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>
                <a:solidFill>
                  <a:schemeClr val="bg2">
                    <a:lumMod val="75000"/>
                  </a:schemeClr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28" hasCustomPrompt="1"/>
          </p:nvPr>
        </p:nvSpPr>
        <p:spPr>
          <a:xfrm>
            <a:off x="6201129" y="1844824"/>
            <a:ext cx="5376000" cy="37800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>
                <a:solidFill>
                  <a:schemeClr val="bg2">
                    <a:lumMod val="75000"/>
                  </a:schemeClr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6207406" y="1484784"/>
            <a:ext cx="5375572" cy="288032"/>
          </a:xfrm>
          <a:prstGeom prst="rect">
            <a:avLst/>
          </a:prstGeom>
        </p:spPr>
        <p:txBody>
          <a:bodyPr vert="horz" lIns="90000" tIns="46800" rIns="90000" bIns="46800" anchor="ctr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3"/>
                </a:solidFill>
                <a:latin typeface="+mj-lt"/>
                <a:cs typeface="Trebuchet MS"/>
              </a:defRPr>
            </a:lvl1pPr>
            <a:lvl2pPr marL="457200" indent="0">
              <a:lnSpc>
                <a:spcPts val="1600"/>
              </a:lnSpc>
              <a:buFontTx/>
              <a:buNone/>
              <a:defRPr sz="1000">
                <a:solidFill>
                  <a:schemeClr val="tx1"/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en-GB" dirty="0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598172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Three Colum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2"/>
          <p:cNvSpPr txBox="1">
            <a:spLocks/>
          </p:cNvSpPr>
          <p:nvPr userDrawn="1"/>
        </p:nvSpPr>
        <p:spPr>
          <a:xfrm>
            <a:off x="116419" y="6647794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000" b="0" i="0" smtClean="0">
                <a:latin typeface="Trebuchet MS"/>
              </a:rPr>
              <a:pPr algn="ctr"/>
              <a:t>‹#›</a:t>
            </a:fld>
            <a:endParaRPr lang="ru-RU" sz="1000" b="0" i="0" dirty="0">
              <a:latin typeface="Trebuchet MS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6480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000" b="0" i="0" dirty="0">
                <a:solidFill>
                  <a:srgbClr val="005596"/>
                </a:solidFill>
                <a:latin typeface="+mj-lt"/>
              </a:defRPr>
            </a:lvl1pPr>
          </a:lstStyle>
          <a:p>
            <a:pPr marL="0" lvl="0" indent="0">
              <a:lnSpc>
                <a:spcPts val="36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576495" y="1487164"/>
            <a:ext cx="3600000" cy="1519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aseline="0">
                <a:latin typeface="+mj-lt"/>
                <a:cs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35" hasCustomPrompt="1"/>
          </p:nvPr>
        </p:nvSpPr>
        <p:spPr>
          <a:xfrm>
            <a:off x="4272551" y="1484784"/>
            <a:ext cx="3600000" cy="1519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aseline="0">
                <a:latin typeface="+mj-lt"/>
                <a:cs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36" hasCustomPrompt="1"/>
          </p:nvPr>
        </p:nvSpPr>
        <p:spPr>
          <a:xfrm>
            <a:off x="7968608" y="1484784"/>
            <a:ext cx="3600000" cy="1519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aseline="0">
                <a:latin typeface="+mj-lt"/>
                <a:cs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76495" y="2996952"/>
            <a:ext cx="3600000" cy="2627792"/>
          </a:xfrm>
          <a:prstGeom prst="rect">
            <a:avLst/>
          </a:prstGeom>
        </p:spPr>
        <p:txBody>
          <a:bodyPr vert="horz" lIns="90000" tIns="46800" rIns="90000" bIns="46800"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bg2">
                    <a:lumMod val="75000"/>
                  </a:schemeClr>
                </a:solidFill>
                <a:latin typeface="+mj-lt"/>
                <a:cs typeface="Arial"/>
              </a:defRPr>
            </a:lvl1pPr>
            <a:lvl2pPr marL="540000" indent="-216000"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tx2"/>
                </a:solidFill>
                <a:latin typeface="+mj-lt"/>
                <a:cs typeface="Arial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272551" y="2996952"/>
            <a:ext cx="3600000" cy="2627792"/>
          </a:xfrm>
          <a:prstGeom prst="rect">
            <a:avLst/>
          </a:prstGeom>
        </p:spPr>
        <p:txBody>
          <a:bodyPr vert="horz" lIns="90000" tIns="46800" rIns="90000" bIns="46800"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bg2">
                    <a:lumMod val="75000"/>
                  </a:schemeClr>
                </a:solidFill>
                <a:latin typeface="+mj-lt"/>
                <a:cs typeface="Arial"/>
              </a:defRPr>
            </a:lvl1pPr>
            <a:lvl2pPr marL="540000" indent="-216000"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tx2"/>
                </a:solidFill>
                <a:latin typeface="+mj-lt"/>
                <a:cs typeface="Arial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968608" y="2996952"/>
            <a:ext cx="3600000" cy="2627792"/>
          </a:xfrm>
          <a:prstGeom prst="rect">
            <a:avLst/>
          </a:prstGeom>
        </p:spPr>
        <p:txBody>
          <a:bodyPr vert="horz" lIns="90000" tIns="46800" rIns="90000" bIns="46800"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bg2">
                    <a:lumMod val="75000"/>
                  </a:schemeClr>
                </a:solidFill>
                <a:latin typeface="+mj-lt"/>
                <a:cs typeface="Arial"/>
              </a:defRPr>
            </a:lvl1pPr>
            <a:lvl2pPr marL="540000" indent="-216000"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tx2"/>
                </a:solidFill>
                <a:latin typeface="+mj-lt"/>
                <a:cs typeface="Arial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3367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2"/>
          <p:cNvSpPr txBox="1">
            <a:spLocks/>
          </p:cNvSpPr>
          <p:nvPr userDrawn="1"/>
        </p:nvSpPr>
        <p:spPr>
          <a:xfrm>
            <a:off x="116419" y="6647794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000" b="0" i="0" smtClean="0">
                <a:latin typeface="Trebuchet MS"/>
              </a:rPr>
              <a:pPr algn="ctr"/>
              <a:t>‹#›</a:t>
            </a:fld>
            <a:endParaRPr lang="ru-RU" sz="1000" b="0" i="0" dirty="0">
              <a:latin typeface="Trebuchet MS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000" b="0" i="0" dirty="0">
                <a:solidFill>
                  <a:srgbClr val="005596"/>
                </a:solidFill>
                <a:latin typeface="+mj-lt"/>
              </a:defRPr>
            </a:lvl1pPr>
          </a:lstStyle>
          <a:p>
            <a:pPr marL="0" lvl="0" indent="0">
              <a:lnSpc>
                <a:spcPts val="36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596900" y="1484784"/>
            <a:ext cx="10968000" cy="4077816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800">
                <a:solidFill>
                  <a:schemeClr val="bg2">
                    <a:lumMod val="75000"/>
                  </a:schemeClr>
                </a:solidFill>
              </a:defRPr>
            </a:lvl1pPr>
            <a:lvl2pPr>
              <a:buClr>
                <a:schemeClr val="accent1"/>
              </a:buClr>
              <a:defRPr sz="2800">
                <a:solidFill>
                  <a:schemeClr val="bg2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3762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576496" y="1484984"/>
            <a:ext cx="10992113" cy="19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bg2">
                    <a:lumMod val="75000"/>
                  </a:schemeClr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9" name="Slide Number Placeholder 2"/>
          <p:cNvSpPr txBox="1">
            <a:spLocks/>
          </p:cNvSpPr>
          <p:nvPr userDrawn="1"/>
        </p:nvSpPr>
        <p:spPr>
          <a:xfrm>
            <a:off x="116419" y="6647794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000" b="0" i="0" smtClean="0">
                <a:latin typeface="Trebuchet MS"/>
              </a:rPr>
              <a:pPr algn="ctr"/>
              <a:t>‹#›</a:t>
            </a:fld>
            <a:endParaRPr lang="ru-RU" sz="1000" b="0" i="0" dirty="0">
              <a:latin typeface="Trebuchet MS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000" b="0" i="0" dirty="0">
                <a:solidFill>
                  <a:srgbClr val="005596"/>
                </a:solidFill>
                <a:latin typeface="+mj-lt"/>
              </a:defRPr>
            </a:lvl1pPr>
          </a:lstStyle>
          <a:p>
            <a:pPr marL="0" lvl="0" indent="0">
              <a:lnSpc>
                <a:spcPts val="36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579576" y="3597955"/>
            <a:ext cx="10992113" cy="19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bg2">
                    <a:lumMod val="75000"/>
                  </a:schemeClr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690023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Team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2"/>
          <p:cNvSpPr txBox="1">
            <a:spLocks/>
          </p:cNvSpPr>
          <p:nvPr userDrawn="1"/>
        </p:nvSpPr>
        <p:spPr>
          <a:xfrm>
            <a:off x="116419" y="6647794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000" b="0" i="0" smtClean="0">
                <a:latin typeface="Trebuchet MS"/>
              </a:rPr>
              <a:pPr algn="ctr"/>
              <a:t>‹#›</a:t>
            </a:fld>
            <a:endParaRPr lang="ru-RU" sz="1000" b="0" i="0" dirty="0">
              <a:latin typeface="Trebuchet MS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000" b="0" i="0" dirty="0">
                <a:solidFill>
                  <a:srgbClr val="005596"/>
                </a:solidFill>
                <a:latin typeface="+mj-lt"/>
              </a:defRPr>
            </a:lvl1pPr>
          </a:lstStyle>
          <a:p>
            <a:pPr marL="0" lvl="0" indent="0">
              <a:lnSpc>
                <a:spcPts val="36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32" hasCustomPrompt="1"/>
          </p:nvPr>
        </p:nvSpPr>
        <p:spPr>
          <a:xfrm>
            <a:off x="576495" y="1496341"/>
            <a:ext cx="2112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 b="1" i="0" baseline="0">
                <a:solidFill>
                  <a:schemeClr val="accent3"/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736495" y="1498721"/>
            <a:ext cx="1440000" cy="108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aseline="0">
                <a:latin typeface="+mj-lt"/>
                <a:cs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35" hasCustomPrompt="1"/>
          </p:nvPr>
        </p:nvSpPr>
        <p:spPr>
          <a:xfrm>
            <a:off x="6432551" y="1496341"/>
            <a:ext cx="1440000" cy="108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aseline="0">
                <a:latin typeface="+mj-lt"/>
                <a:cs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36" hasCustomPrompt="1"/>
          </p:nvPr>
        </p:nvSpPr>
        <p:spPr>
          <a:xfrm>
            <a:off x="10128608" y="1496341"/>
            <a:ext cx="1440000" cy="108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aseline="0">
                <a:latin typeface="+mj-lt"/>
                <a:cs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37" hasCustomPrompt="1"/>
          </p:nvPr>
        </p:nvSpPr>
        <p:spPr>
          <a:xfrm>
            <a:off x="576495" y="1877341"/>
            <a:ext cx="2112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050" b="1" i="0" baseline="0">
                <a:solidFill>
                  <a:schemeClr val="bg2"/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76495" y="2636912"/>
            <a:ext cx="3600000" cy="2987832"/>
          </a:xfrm>
          <a:prstGeom prst="rect">
            <a:avLst/>
          </a:prstGeom>
        </p:spPr>
        <p:txBody>
          <a:bodyPr vert="horz" lIns="90000" tIns="46800" rIns="90000" bIns="46800"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bg2">
                    <a:lumMod val="75000"/>
                  </a:schemeClr>
                </a:solidFill>
                <a:latin typeface="+mj-lt"/>
                <a:cs typeface="Arial"/>
              </a:defRPr>
            </a:lvl1pPr>
            <a:lvl2pPr marL="540000" indent="-216000"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tx2"/>
                </a:solidFill>
                <a:latin typeface="+mj-lt"/>
                <a:cs typeface="Arial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272551" y="2636912"/>
            <a:ext cx="3600000" cy="2987832"/>
          </a:xfrm>
          <a:prstGeom prst="rect">
            <a:avLst/>
          </a:prstGeom>
        </p:spPr>
        <p:txBody>
          <a:bodyPr vert="horz" lIns="90000" tIns="46800" rIns="90000" bIns="46800"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bg2">
                    <a:lumMod val="75000"/>
                  </a:schemeClr>
                </a:solidFill>
                <a:latin typeface="+mj-lt"/>
                <a:cs typeface="Arial"/>
              </a:defRPr>
            </a:lvl1pPr>
            <a:lvl2pPr marL="540000" indent="-216000"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tx2"/>
                </a:solidFill>
                <a:latin typeface="+mj-lt"/>
                <a:cs typeface="Arial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968608" y="2636912"/>
            <a:ext cx="3600000" cy="2987832"/>
          </a:xfrm>
          <a:prstGeom prst="rect">
            <a:avLst/>
          </a:prstGeom>
        </p:spPr>
        <p:txBody>
          <a:bodyPr vert="horz" lIns="90000" tIns="46800" rIns="90000" bIns="46800"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chemeClr val="bg2">
                    <a:lumMod val="75000"/>
                  </a:schemeClr>
                </a:solidFill>
                <a:latin typeface="+mj-lt"/>
                <a:cs typeface="Arial"/>
              </a:defRPr>
            </a:lvl1pPr>
            <a:lvl2pPr marL="540000" indent="-216000"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tx2"/>
                </a:solidFill>
                <a:latin typeface="+mj-lt"/>
                <a:cs typeface="Arial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quarter" idx="40" hasCustomPrompt="1"/>
          </p:nvPr>
        </p:nvSpPr>
        <p:spPr>
          <a:xfrm>
            <a:off x="4272551" y="1496341"/>
            <a:ext cx="2112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 b="1" i="0" baseline="0">
                <a:solidFill>
                  <a:schemeClr val="accent3"/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quarter" idx="41" hasCustomPrompt="1"/>
          </p:nvPr>
        </p:nvSpPr>
        <p:spPr>
          <a:xfrm>
            <a:off x="4272551" y="1877341"/>
            <a:ext cx="2112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050" b="1" i="0" baseline="0">
                <a:solidFill>
                  <a:schemeClr val="bg2"/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sz="quarter" idx="42" hasCustomPrompt="1"/>
          </p:nvPr>
        </p:nvSpPr>
        <p:spPr>
          <a:xfrm>
            <a:off x="7968608" y="1496341"/>
            <a:ext cx="2112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 b="1" i="0" baseline="0">
                <a:solidFill>
                  <a:schemeClr val="accent3"/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sz="quarter" idx="43" hasCustomPrompt="1"/>
          </p:nvPr>
        </p:nvSpPr>
        <p:spPr>
          <a:xfrm>
            <a:off x="7968608" y="1877341"/>
            <a:ext cx="2112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050" b="1" i="0" baseline="0">
                <a:solidFill>
                  <a:schemeClr val="bg2"/>
                </a:solidFill>
                <a:latin typeface="+mj-lt"/>
                <a:cs typeface="Trebuchet MS"/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769204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p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A59341B6-9ED6-46A5-A631-6B15E1EA7500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37145D-C5F1-4435-91CD-FF177FDB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639B1-FCA3-487C-B896-94E4F1F18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2A81E-803B-4D05-A71E-751E8044F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43A4-4B9B-4438-8B48-AC1E525EE21B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A103E-1ACB-4FF0-A1A7-35C27EF91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65F2-61FD-4F6F-85E4-9704707DA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A25B-A75C-45A3-85E4-14B07249876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E913B2-E4D3-4608-B379-3456FC45DFF6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2"/>
          <p:cNvSpPr txBox="1">
            <a:spLocks/>
          </p:cNvSpPr>
          <p:nvPr userDrawn="1"/>
        </p:nvSpPr>
        <p:spPr>
          <a:xfrm>
            <a:off x="116419" y="6647794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000" b="0" i="0" smtClean="0">
                <a:latin typeface="Trebuchet MS"/>
              </a:rPr>
              <a:pPr algn="ctr"/>
              <a:t>‹#›</a:t>
            </a:fld>
            <a:endParaRPr lang="ru-RU" sz="1000" b="0" i="0" dirty="0">
              <a:latin typeface="Trebuchet MS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000" b="0" i="0" dirty="0">
                <a:solidFill>
                  <a:srgbClr val="005596"/>
                </a:solidFill>
                <a:latin typeface="+mj-lt"/>
              </a:defRPr>
            </a:lvl1pPr>
          </a:lstStyle>
          <a:p>
            <a:pPr marL="0" lvl="0" indent="0">
              <a:lnSpc>
                <a:spcPts val="36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3"/>
          </p:nvPr>
        </p:nvSpPr>
        <p:spPr>
          <a:xfrm>
            <a:off x="600601" y="1484785"/>
            <a:ext cx="3408000" cy="413042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bg2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chemeClr val="bg2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bg2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44"/>
          </p:nvPr>
        </p:nvSpPr>
        <p:spPr>
          <a:xfrm>
            <a:off x="4371092" y="1484785"/>
            <a:ext cx="3408000" cy="413042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bg2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chemeClr val="bg2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bg2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45"/>
          </p:nvPr>
        </p:nvSpPr>
        <p:spPr>
          <a:xfrm>
            <a:off x="8152869" y="1484785"/>
            <a:ext cx="3408000" cy="413042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bg2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chemeClr val="bg2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bg2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7151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Quote Box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623393" y="1499380"/>
            <a:ext cx="5293759" cy="1656184"/>
          </a:xfrm>
          <a:prstGeom prst="wedgeRoundRectCallout">
            <a:avLst>
              <a:gd name="adj1" fmla="val -33433"/>
              <a:gd name="adj2" fmla="val 62500"/>
              <a:gd name="adj3" fmla="val 16667"/>
            </a:avLst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txBody>
          <a:bodyPr vert="horz" lIns="144000" tIns="46800" rIns="108000" bIns="0" anchor="ctr" anchorCtr="0"/>
          <a:lstStyle>
            <a:lvl1pPr marL="0" indent="0" algn="ctr">
              <a:lnSpc>
                <a:spcPts val="14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  <a:cs typeface="Trebuchet MS"/>
              </a:defRPr>
            </a:lvl1pPr>
            <a:lvl2pPr marL="457200" indent="0">
              <a:lnSpc>
                <a:spcPts val="1400"/>
              </a:lnSpc>
              <a:buFontTx/>
              <a:buNone/>
              <a:defRPr sz="110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914400" indent="0">
              <a:lnSpc>
                <a:spcPts val="1400"/>
              </a:lnSpc>
              <a:buFontTx/>
              <a:buNone/>
              <a:defRPr sz="110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1371600" indent="0">
              <a:lnSpc>
                <a:spcPts val="1400"/>
              </a:lnSpc>
              <a:buFontTx/>
              <a:buNone/>
              <a:defRPr sz="110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1828800" indent="0">
              <a:lnSpc>
                <a:spcPts val="1400"/>
              </a:lnSpc>
              <a:buFontTx/>
              <a:buNone/>
              <a:defRPr sz="1100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6279126" y="1499380"/>
            <a:ext cx="5293759" cy="1656184"/>
          </a:xfrm>
          <a:prstGeom prst="wedgeRoundRectCallout">
            <a:avLst>
              <a:gd name="adj1" fmla="val -33433"/>
              <a:gd name="adj2" fmla="val 62500"/>
              <a:gd name="adj3" fmla="val 16667"/>
            </a:avLst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txBody>
          <a:bodyPr vert="horz" lIns="144000" tIns="46800" rIns="108000" bIns="0" anchor="ctr" anchorCtr="0"/>
          <a:lstStyle>
            <a:lvl1pPr marL="0" indent="0" algn="ctr">
              <a:lnSpc>
                <a:spcPts val="14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  <a:cs typeface="Trebuchet MS"/>
              </a:defRPr>
            </a:lvl1pPr>
            <a:lvl2pPr marL="457200" indent="0">
              <a:lnSpc>
                <a:spcPts val="1400"/>
              </a:lnSpc>
              <a:buFontTx/>
              <a:buNone/>
              <a:defRPr sz="110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914400" indent="0">
              <a:lnSpc>
                <a:spcPts val="1400"/>
              </a:lnSpc>
              <a:buFontTx/>
              <a:buNone/>
              <a:defRPr sz="110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1371600" indent="0">
              <a:lnSpc>
                <a:spcPts val="1400"/>
              </a:lnSpc>
              <a:buFontTx/>
              <a:buNone/>
              <a:defRPr sz="110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1828800" indent="0">
              <a:lnSpc>
                <a:spcPts val="1400"/>
              </a:lnSpc>
              <a:buFontTx/>
              <a:buNone/>
              <a:defRPr sz="1100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623393" y="3683780"/>
            <a:ext cx="5293759" cy="1656184"/>
          </a:xfrm>
          <a:prstGeom prst="wedgeRoundRectCallout">
            <a:avLst>
              <a:gd name="adj1" fmla="val -33433"/>
              <a:gd name="adj2" fmla="val 62500"/>
              <a:gd name="adj3" fmla="val 16667"/>
            </a:avLst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txBody>
          <a:bodyPr vert="horz" lIns="144000" tIns="46800" rIns="108000" bIns="0" anchor="ctr" anchorCtr="0"/>
          <a:lstStyle>
            <a:lvl1pPr marL="0" indent="0" algn="ctr">
              <a:lnSpc>
                <a:spcPts val="14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  <a:cs typeface="Trebuchet MS"/>
              </a:defRPr>
            </a:lvl1pPr>
            <a:lvl2pPr marL="457200" indent="0">
              <a:lnSpc>
                <a:spcPts val="1400"/>
              </a:lnSpc>
              <a:buFontTx/>
              <a:buNone/>
              <a:defRPr sz="110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914400" indent="0">
              <a:lnSpc>
                <a:spcPts val="1400"/>
              </a:lnSpc>
              <a:buFontTx/>
              <a:buNone/>
              <a:defRPr sz="110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1371600" indent="0">
              <a:lnSpc>
                <a:spcPts val="1400"/>
              </a:lnSpc>
              <a:buFontTx/>
              <a:buNone/>
              <a:defRPr sz="110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1828800" indent="0">
              <a:lnSpc>
                <a:spcPts val="1400"/>
              </a:lnSpc>
              <a:buFontTx/>
              <a:buNone/>
              <a:defRPr sz="1100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6279126" y="3683780"/>
            <a:ext cx="5293759" cy="1656184"/>
          </a:xfrm>
          <a:prstGeom prst="wedgeRoundRectCallout">
            <a:avLst>
              <a:gd name="adj1" fmla="val -33433"/>
              <a:gd name="adj2" fmla="val 62500"/>
              <a:gd name="adj3" fmla="val 16667"/>
            </a:avLst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txBody>
          <a:bodyPr vert="horz" lIns="144000" tIns="46800" rIns="108000" bIns="0" anchor="ctr" anchorCtr="0"/>
          <a:lstStyle>
            <a:lvl1pPr marL="0" indent="0" algn="ctr">
              <a:lnSpc>
                <a:spcPts val="1400"/>
              </a:lnSpc>
              <a:buFontTx/>
              <a:buNone/>
              <a:defRPr sz="1200">
                <a:solidFill>
                  <a:schemeClr val="tx1"/>
                </a:solidFill>
                <a:latin typeface="+mj-lt"/>
                <a:cs typeface="Trebuchet MS"/>
              </a:defRPr>
            </a:lvl1pPr>
            <a:lvl2pPr marL="457200" indent="0">
              <a:lnSpc>
                <a:spcPts val="1400"/>
              </a:lnSpc>
              <a:buFontTx/>
              <a:buNone/>
              <a:defRPr sz="110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914400" indent="0">
              <a:lnSpc>
                <a:spcPts val="1400"/>
              </a:lnSpc>
              <a:buFontTx/>
              <a:buNone/>
              <a:defRPr sz="110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1371600" indent="0">
              <a:lnSpc>
                <a:spcPts val="1400"/>
              </a:lnSpc>
              <a:buFontTx/>
              <a:buNone/>
              <a:defRPr sz="110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1828800" indent="0">
              <a:lnSpc>
                <a:spcPts val="1400"/>
              </a:lnSpc>
              <a:buFontTx/>
              <a:buNone/>
              <a:defRPr sz="1100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Slide Number Placeholder 2"/>
          <p:cNvSpPr txBox="1">
            <a:spLocks/>
          </p:cNvSpPr>
          <p:nvPr userDrawn="1"/>
        </p:nvSpPr>
        <p:spPr>
          <a:xfrm>
            <a:off x="116419" y="6647794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000" b="0" i="0" smtClean="0">
                <a:latin typeface="Trebuchet MS"/>
              </a:rPr>
              <a:pPr algn="ctr"/>
              <a:t>‹#›</a:t>
            </a:fld>
            <a:endParaRPr lang="ru-RU" sz="1000" b="0" i="0" dirty="0">
              <a:latin typeface="Trebuchet MS"/>
            </a:endParaRPr>
          </a:p>
        </p:txBody>
      </p:sp>
      <p:sp>
        <p:nvSpPr>
          <p:cNvPr id="24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2800" b="0" i="0" dirty="0">
                <a:solidFill>
                  <a:srgbClr val="005596"/>
                </a:solidFill>
                <a:latin typeface="+mj-lt"/>
              </a:defRPr>
            </a:lvl1pPr>
          </a:lstStyle>
          <a:p>
            <a:pPr marL="0" lvl="0" indent="0">
              <a:lnSpc>
                <a:spcPts val="36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5531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2397600"/>
            <a:ext cx="10992608" cy="3191640"/>
          </a:xfrm>
          <a:prstGeom prst="rect">
            <a:avLst/>
          </a:prstGeom>
        </p:spPr>
        <p:txBody>
          <a:bodyPr lIns="0" tIns="0" rIns="0" bIns="0"/>
          <a:lstStyle>
            <a:lvl1pPr marL="540000" indent="-540000">
              <a:lnSpc>
                <a:spcPts val="204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800" b="0" i="0">
                <a:solidFill>
                  <a:srgbClr val="005596"/>
                </a:solidFill>
                <a:latin typeface="+mj-lt"/>
                <a:cs typeface="Trebuchet MS"/>
              </a:defRPr>
            </a:lvl1pPr>
          </a:lstStyle>
          <a:p>
            <a:pPr>
              <a:lnSpc>
                <a:spcPts val="2040"/>
              </a:lnSpc>
            </a:pPr>
            <a:r>
              <a:rPr lang="en-GB" b="1" dirty="0"/>
              <a:t>1. </a:t>
            </a:r>
            <a:endParaRPr lang="en-US" dirty="0"/>
          </a:p>
        </p:txBody>
      </p:sp>
      <p:sp>
        <p:nvSpPr>
          <p:cNvPr id="13" name="Slide Number Placeholder 2"/>
          <p:cNvSpPr txBox="1">
            <a:spLocks/>
          </p:cNvSpPr>
          <p:nvPr userDrawn="1"/>
        </p:nvSpPr>
        <p:spPr>
          <a:xfrm>
            <a:off x="116419" y="6647794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000" b="0" i="0" smtClean="0">
                <a:latin typeface="Trebuchet MS"/>
              </a:rPr>
              <a:pPr algn="ctr"/>
              <a:t>‹#›</a:t>
            </a:fld>
            <a:endParaRPr lang="ru-RU" sz="1000" b="0" i="0" dirty="0">
              <a:latin typeface="Trebuchet MS"/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>
          <a:xfrm>
            <a:off x="576000" y="836613"/>
            <a:ext cx="10992000" cy="7200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000" b="0" i="0" dirty="0">
                <a:solidFill>
                  <a:srgbClr val="005596"/>
                </a:solidFill>
                <a:latin typeface="+mj-lt"/>
                <a:cs typeface="Trebuchet MS"/>
              </a:defRPr>
            </a:lvl1pPr>
          </a:lstStyle>
          <a:p>
            <a:pPr marL="0" lvl="0" indent="0">
              <a:spcBef>
                <a:spcPct val="20000"/>
              </a:spcBef>
              <a:buFontTx/>
              <a:buNone/>
            </a:pPr>
            <a:r>
              <a:rPr lang="en-US" dirty="0"/>
              <a:t>Appendix A: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2177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gradFill>
          <a:gsLst>
            <a:gs pos="0">
              <a:schemeClr val="bg1">
                <a:lumMod val="85000"/>
              </a:schemeClr>
            </a:gs>
            <a:gs pos="50000">
              <a:schemeClr val="bg1"/>
            </a:gs>
            <a:gs pos="100000">
              <a:schemeClr val="bg1">
                <a:lumMod val="85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eyond knowledg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5" y="6047473"/>
            <a:ext cx="3568987" cy="471892"/>
          </a:xfrm>
          <a:prstGeom prst="rect">
            <a:avLst/>
          </a:prstGeom>
        </p:spPr>
      </p:pic>
      <p:pic>
        <p:nvPicPr>
          <p:cNvPr id="6" name="Picture 5" descr="b2b logo_rgb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76" y="5246093"/>
            <a:ext cx="1667771" cy="128336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0" y="548681"/>
            <a:ext cx="12192000" cy="1615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050" kern="900" spc="240" dirty="0">
                <a:solidFill>
                  <a:srgbClr val="005596"/>
                </a:solidFill>
                <a:ea typeface="ＭＳ Ｐゴシック" charset="0"/>
                <a:cs typeface="Arial"/>
              </a:rPr>
              <a:t>MANCHESTER   LONDON   DÜSSELDORF   NEW YORK   CHICAGO   BEIJING   SHANGHAI</a:t>
            </a:r>
          </a:p>
        </p:txBody>
      </p:sp>
    </p:spTree>
    <p:extLst>
      <p:ext uri="{BB962C8B-B14F-4D97-AF65-F5344CB8AC3E}">
        <p14:creationId xmlns:p14="http://schemas.microsoft.com/office/powerpoint/2010/main" val="12892239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tandard P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576496" y="1714500"/>
            <a:ext cx="10992113" cy="3910244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en-GB" sz="1400" b="0" i="0" dirty="0" smtClean="0">
                <a:solidFill>
                  <a:schemeClr val="tx2"/>
                </a:solidFill>
                <a:latin typeface="+mj-lt"/>
                <a:ea typeface="ＭＳ Ｐゴシック" charset="0"/>
                <a:cs typeface="Trebuchet MS"/>
              </a:defRPr>
            </a:lvl1pPr>
          </a:lstStyle>
          <a:p>
            <a:pPr marL="285750" lvl="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Click to add 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2981573" y="6115460"/>
            <a:ext cx="7440000" cy="4140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050" i="1">
                <a:solidFill>
                  <a:schemeClr val="tx2"/>
                </a:solidFill>
                <a:latin typeface="+mj-lt"/>
              </a:defRPr>
            </a:lvl1pPr>
            <a:lvl2pPr>
              <a:defRPr sz="1050" i="1">
                <a:solidFill>
                  <a:schemeClr val="tx2"/>
                </a:solidFill>
                <a:latin typeface="+mj-lt"/>
              </a:defRPr>
            </a:lvl2pPr>
            <a:lvl3pPr>
              <a:defRPr sz="1050" i="1">
                <a:solidFill>
                  <a:schemeClr val="tx2"/>
                </a:solidFill>
                <a:latin typeface="+mj-lt"/>
              </a:defRPr>
            </a:lvl3pPr>
            <a:lvl4pPr>
              <a:defRPr sz="1050" i="1">
                <a:solidFill>
                  <a:schemeClr val="tx2"/>
                </a:solidFill>
                <a:latin typeface="+mj-lt"/>
              </a:defRPr>
            </a:lvl4pPr>
            <a:lvl5pPr>
              <a:defRPr sz="1050" i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Insert Question Text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624419" y="6115460"/>
            <a:ext cx="2280000" cy="414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050" b="1">
                <a:solidFill>
                  <a:schemeClr val="tx2"/>
                </a:solidFill>
                <a:latin typeface="+mj-lt"/>
              </a:defRPr>
            </a:lvl1pPr>
            <a:lvl2pPr>
              <a:defRPr sz="1200" b="1">
                <a:solidFill>
                  <a:schemeClr val="tx2"/>
                </a:solidFill>
                <a:latin typeface="+mj-lt"/>
              </a:defRPr>
            </a:lvl2pPr>
            <a:lvl3pPr>
              <a:defRPr sz="1200" b="1">
                <a:solidFill>
                  <a:schemeClr val="tx2"/>
                </a:solidFill>
                <a:latin typeface="+mj-lt"/>
              </a:defRPr>
            </a:lvl3pPr>
            <a:lvl4pPr>
              <a:defRPr sz="1200" b="1">
                <a:solidFill>
                  <a:schemeClr val="tx2"/>
                </a:solidFill>
                <a:latin typeface="+mj-lt"/>
              </a:defRPr>
            </a:lvl4pPr>
            <a:lvl5pPr>
              <a:defRPr sz="120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Base: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816000" y="1150922"/>
            <a:ext cx="10560000" cy="460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 algn="ctr">
              <a:buNone/>
              <a:defRPr sz="1200" baseline="0">
                <a:solidFill>
                  <a:schemeClr val="tx2"/>
                </a:solidFill>
                <a:latin typeface="+mj-lt"/>
              </a:defRPr>
            </a:lvl1pPr>
            <a:lvl2pPr algn="ctr">
              <a:defRPr sz="1200">
                <a:solidFill>
                  <a:schemeClr val="tx2"/>
                </a:solidFill>
                <a:latin typeface="+mj-lt"/>
              </a:defRPr>
            </a:lvl2pPr>
            <a:lvl3pPr algn="ctr">
              <a:defRPr sz="1200">
                <a:solidFill>
                  <a:schemeClr val="tx2"/>
                </a:solidFill>
                <a:latin typeface="+mj-lt"/>
              </a:defRPr>
            </a:lvl3pPr>
            <a:lvl4pPr algn="ctr">
              <a:defRPr sz="1200">
                <a:solidFill>
                  <a:schemeClr val="tx2"/>
                </a:solidFill>
                <a:latin typeface="+mj-lt"/>
              </a:defRPr>
            </a:lvl4pPr>
            <a:lvl5pPr algn="ctr">
              <a:defRPr sz="12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Add commentary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6480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en-GB" sz="3400" b="1" i="0" dirty="0">
                <a:solidFill>
                  <a:srgbClr val="005596"/>
                </a:solidFill>
                <a:latin typeface="+mj-lt"/>
              </a:defRPr>
            </a:lvl1pPr>
          </a:lstStyle>
          <a:p>
            <a:pPr marL="0" lvl="0" indent="0">
              <a:lnSpc>
                <a:spcPts val="36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280713"/>
      </p:ext>
    </p:extLst>
  </p:cSld>
  <p:clrMapOvr>
    <a:masterClrMapping/>
  </p:clrMapOvr>
  <p:hf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464" y="1600201"/>
            <a:ext cx="5041936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6814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6"/>
          <p:cNvSpPr>
            <a:spLocks noGrp="1"/>
          </p:cNvSpPr>
          <p:nvPr>
            <p:ph type="title" hasCustomPrompt="1"/>
          </p:nvPr>
        </p:nvSpPr>
        <p:spPr>
          <a:xfrm>
            <a:off x="239350" y="260648"/>
            <a:ext cx="6664743" cy="31737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GB" dirty="0">
                <a:solidFill>
                  <a:schemeClr val="bg1"/>
                </a:solidFill>
                <a:cs typeface="Trebuchet M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</a:pPr>
            <a:r>
              <a:rPr lang="en-GB" dirty="0"/>
              <a:t>Project Title &amp; Description</a:t>
            </a:r>
            <a:br>
              <a:rPr lang="en-GB" dirty="0"/>
            </a:br>
            <a:br>
              <a:rPr lang="en-GB" dirty="0"/>
            </a:br>
            <a:r>
              <a:rPr lang="en-GB" sz="2667" dirty="0"/>
              <a:t>Client Name</a:t>
            </a:r>
            <a:br>
              <a:rPr lang="en-GB" sz="2667" dirty="0"/>
            </a:br>
            <a:r>
              <a:rPr lang="en-GB" sz="2667" dirty="0"/>
              <a:t>XXX-XX</a:t>
            </a:r>
            <a:br>
              <a:rPr lang="en-GB" sz="2667" dirty="0"/>
            </a:br>
            <a:r>
              <a:rPr lang="en-GB" sz="2667" dirty="0"/>
              <a:t>Author</a:t>
            </a:r>
            <a:br>
              <a:rPr lang="en-US" dirty="0"/>
            </a:br>
            <a:endParaRPr lang="en-GB" dirty="0"/>
          </a:p>
        </p:txBody>
      </p:sp>
      <p:sp>
        <p:nvSpPr>
          <p:cNvPr id="7" name="Rectangle 2"/>
          <p:cNvSpPr/>
          <p:nvPr userDrawn="1"/>
        </p:nvSpPr>
        <p:spPr>
          <a:xfrm>
            <a:off x="4649491" y="1"/>
            <a:ext cx="7548336" cy="6858001"/>
          </a:xfrm>
          <a:custGeom>
            <a:avLst/>
            <a:gdLst>
              <a:gd name="connsiteX0" fmla="*/ 1876970 w 5661252"/>
              <a:gd name="connsiteY0" fmla="*/ 0 h 5143501"/>
              <a:gd name="connsiteX1" fmla="*/ 1876970 w 5661252"/>
              <a:gd name="connsiteY1" fmla="*/ 1 h 5143501"/>
              <a:gd name="connsiteX2" fmla="*/ 5661252 w 5661252"/>
              <a:gd name="connsiteY2" fmla="*/ 1 h 5143501"/>
              <a:gd name="connsiteX3" fmla="*/ 5661252 w 5661252"/>
              <a:gd name="connsiteY3" fmla="*/ 5143501 h 5143501"/>
              <a:gd name="connsiteX4" fmla="*/ 1866428 w 5661252"/>
              <a:gd name="connsiteY4" fmla="*/ 5143501 h 5143501"/>
              <a:gd name="connsiteX5" fmla="*/ 1866428 w 5661252"/>
              <a:gd name="connsiteY5" fmla="*/ 5143500 h 5143501"/>
              <a:gd name="connsiteX6" fmla="*/ 0 w 5661252"/>
              <a:gd name="connsiteY6" fmla="*/ 5143500 h 5143501"/>
              <a:gd name="connsiteX7" fmla="*/ 1866428 w 5661252"/>
              <a:gd name="connsiteY7" fmla="*/ 28962 h 5143501"/>
              <a:gd name="connsiteX8" fmla="*/ 1866428 w 5661252"/>
              <a:gd name="connsiteY8" fmla="*/ 1 h 5143501"/>
              <a:gd name="connsiteX9" fmla="*/ 1876970 w 5661252"/>
              <a:gd name="connsiteY9" fmla="*/ 1 h 5143501"/>
              <a:gd name="connsiteX10" fmla="*/ 1876970 w 5661252"/>
              <a:gd name="connsiteY10" fmla="*/ 0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61252" h="5143501">
                <a:moveTo>
                  <a:pt x="1876970" y="0"/>
                </a:moveTo>
                <a:lnTo>
                  <a:pt x="1876970" y="1"/>
                </a:lnTo>
                <a:lnTo>
                  <a:pt x="5661252" y="1"/>
                </a:lnTo>
                <a:lnTo>
                  <a:pt x="5661252" y="5143501"/>
                </a:lnTo>
                <a:lnTo>
                  <a:pt x="1866428" y="5143501"/>
                </a:lnTo>
                <a:lnTo>
                  <a:pt x="1866428" y="5143500"/>
                </a:lnTo>
                <a:lnTo>
                  <a:pt x="0" y="5143500"/>
                </a:lnTo>
                <a:lnTo>
                  <a:pt x="1866428" y="28962"/>
                </a:lnTo>
                <a:lnTo>
                  <a:pt x="1866428" y="1"/>
                </a:lnTo>
                <a:lnTo>
                  <a:pt x="1876970" y="1"/>
                </a:lnTo>
                <a:lnTo>
                  <a:pt x="18769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0" dirty="0">
              <a:ln>
                <a:solidFill>
                  <a:srgbClr val="BEC0C2"/>
                </a:solidFill>
              </a:ln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624137" y="-5149"/>
            <a:ext cx="7575628" cy="685751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2819400 w 3733800"/>
              <a:gd name="connsiteY0" fmla="*/ 0 h 3746500"/>
              <a:gd name="connsiteX1" fmla="*/ 3733800 w 3733800"/>
              <a:gd name="connsiteY1" fmla="*/ 0 h 3746500"/>
              <a:gd name="connsiteX2" fmla="*/ 3733800 w 3733800"/>
              <a:gd name="connsiteY2" fmla="*/ 914400 h 3746500"/>
              <a:gd name="connsiteX3" fmla="*/ 0 w 3733800"/>
              <a:gd name="connsiteY3" fmla="*/ 3746500 h 3746500"/>
              <a:gd name="connsiteX4" fmla="*/ 2819400 w 3733800"/>
              <a:gd name="connsiteY4" fmla="*/ 0 h 3746500"/>
              <a:gd name="connsiteX0" fmla="*/ 2819400 w 5638800"/>
              <a:gd name="connsiteY0" fmla="*/ 0 h 3746500"/>
              <a:gd name="connsiteX1" fmla="*/ 3733800 w 5638800"/>
              <a:gd name="connsiteY1" fmla="*/ 0 h 3746500"/>
              <a:gd name="connsiteX2" fmla="*/ 5638800 w 5638800"/>
              <a:gd name="connsiteY2" fmla="*/ 3746500 h 3746500"/>
              <a:gd name="connsiteX3" fmla="*/ 0 w 5638800"/>
              <a:gd name="connsiteY3" fmla="*/ 3746500 h 3746500"/>
              <a:gd name="connsiteX4" fmla="*/ 2819400 w 5638800"/>
              <a:gd name="connsiteY4" fmla="*/ 0 h 3746500"/>
              <a:gd name="connsiteX0" fmla="*/ 2819400 w 5651500"/>
              <a:gd name="connsiteY0" fmla="*/ 1435100 h 5181600"/>
              <a:gd name="connsiteX1" fmla="*/ 5651500 w 5651500"/>
              <a:gd name="connsiteY1" fmla="*/ 0 h 5181600"/>
              <a:gd name="connsiteX2" fmla="*/ 5638800 w 5651500"/>
              <a:gd name="connsiteY2" fmla="*/ 5181600 h 5181600"/>
              <a:gd name="connsiteX3" fmla="*/ 0 w 5651500"/>
              <a:gd name="connsiteY3" fmla="*/ 5181600 h 5181600"/>
              <a:gd name="connsiteX4" fmla="*/ 2819400 w 5651500"/>
              <a:gd name="connsiteY4" fmla="*/ 1435100 h 5181600"/>
              <a:gd name="connsiteX0" fmla="*/ 1879600 w 5651500"/>
              <a:gd name="connsiteY0" fmla="*/ 0 h 5194300"/>
              <a:gd name="connsiteX1" fmla="*/ 5651500 w 5651500"/>
              <a:gd name="connsiteY1" fmla="*/ 12700 h 5194300"/>
              <a:gd name="connsiteX2" fmla="*/ 5638800 w 5651500"/>
              <a:gd name="connsiteY2" fmla="*/ 5194300 h 5194300"/>
              <a:gd name="connsiteX3" fmla="*/ 0 w 5651500"/>
              <a:gd name="connsiteY3" fmla="*/ 5194300 h 5194300"/>
              <a:gd name="connsiteX4" fmla="*/ 1879600 w 5651500"/>
              <a:gd name="connsiteY4" fmla="*/ 0 h 5194300"/>
              <a:gd name="connsiteX0" fmla="*/ 1887220 w 5659120"/>
              <a:gd name="connsiteY0" fmla="*/ 0 h 5194300"/>
              <a:gd name="connsiteX1" fmla="*/ 5659120 w 5659120"/>
              <a:gd name="connsiteY1" fmla="*/ 12700 h 5194300"/>
              <a:gd name="connsiteX2" fmla="*/ 5646420 w 5659120"/>
              <a:gd name="connsiteY2" fmla="*/ 5194300 h 5194300"/>
              <a:gd name="connsiteX3" fmla="*/ 0 w 5659120"/>
              <a:gd name="connsiteY3" fmla="*/ 5194300 h 5194300"/>
              <a:gd name="connsiteX4" fmla="*/ 1887220 w 5659120"/>
              <a:gd name="connsiteY4" fmla="*/ 0 h 5194300"/>
              <a:gd name="connsiteX0" fmla="*/ 1887220 w 5659120"/>
              <a:gd name="connsiteY0" fmla="*/ 0 h 5194300"/>
              <a:gd name="connsiteX1" fmla="*/ 5659120 w 5659120"/>
              <a:gd name="connsiteY1" fmla="*/ 12700 h 5194300"/>
              <a:gd name="connsiteX2" fmla="*/ 5646420 w 5659120"/>
              <a:gd name="connsiteY2" fmla="*/ 5171440 h 5194300"/>
              <a:gd name="connsiteX3" fmla="*/ 0 w 5659120"/>
              <a:gd name="connsiteY3" fmla="*/ 5194300 h 5194300"/>
              <a:gd name="connsiteX4" fmla="*/ 1887220 w 5659120"/>
              <a:gd name="connsiteY4" fmla="*/ 0 h 5194300"/>
              <a:gd name="connsiteX0" fmla="*/ 1868684 w 5659120"/>
              <a:gd name="connsiteY0" fmla="*/ 12013 h 5181600"/>
              <a:gd name="connsiteX1" fmla="*/ 5659120 w 5659120"/>
              <a:gd name="connsiteY1" fmla="*/ 0 h 5181600"/>
              <a:gd name="connsiteX2" fmla="*/ 5646420 w 5659120"/>
              <a:gd name="connsiteY2" fmla="*/ 5158740 h 5181600"/>
              <a:gd name="connsiteX3" fmla="*/ 0 w 5659120"/>
              <a:gd name="connsiteY3" fmla="*/ 5181600 h 5181600"/>
              <a:gd name="connsiteX4" fmla="*/ 1868684 w 5659120"/>
              <a:gd name="connsiteY4" fmla="*/ 12013 h 5181600"/>
              <a:gd name="connsiteX0" fmla="*/ 1868684 w 5646563"/>
              <a:gd name="connsiteY0" fmla="*/ 0 h 5169587"/>
              <a:gd name="connsiteX1" fmla="*/ 5563870 w 5646563"/>
              <a:gd name="connsiteY1" fmla="*/ 64188 h 5169587"/>
              <a:gd name="connsiteX2" fmla="*/ 5646420 w 5646563"/>
              <a:gd name="connsiteY2" fmla="*/ 5146727 h 5169587"/>
              <a:gd name="connsiteX3" fmla="*/ 0 w 5646563"/>
              <a:gd name="connsiteY3" fmla="*/ 5169587 h 5169587"/>
              <a:gd name="connsiteX4" fmla="*/ 1868684 w 5646563"/>
              <a:gd name="connsiteY4" fmla="*/ 0 h 5169587"/>
              <a:gd name="connsiteX0" fmla="*/ 1868684 w 5654357"/>
              <a:gd name="connsiteY0" fmla="*/ 0 h 5169587"/>
              <a:gd name="connsiteX1" fmla="*/ 5654357 w 5654357"/>
              <a:gd name="connsiteY1" fmla="*/ 2275 h 5169587"/>
              <a:gd name="connsiteX2" fmla="*/ 5646420 w 5654357"/>
              <a:gd name="connsiteY2" fmla="*/ 5146727 h 5169587"/>
              <a:gd name="connsiteX3" fmla="*/ 0 w 5654357"/>
              <a:gd name="connsiteY3" fmla="*/ 5169587 h 5169587"/>
              <a:gd name="connsiteX4" fmla="*/ 1868684 w 5654357"/>
              <a:gd name="connsiteY4" fmla="*/ 0 h 5169587"/>
              <a:gd name="connsiteX0" fmla="*/ 1868684 w 5663764"/>
              <a:gd name="connsiteY0" fmla="*/ 0 h 5169587"/>
              <a:gd name="connsiteX1" fmla="*/ 5654357 w 5663764"/>
              <a:gd name="connsiteY1" fmla="*/ 2275 h 5169587"/>
              <a:gd name="connsiteX2" fmla="*/ 5663088 w 5663764"/>
              <a:gd name="connsiteY2" fmla="*/ 5161015 h 5169587"/>
              <a:gd name="connsiteX3" fmla="*/ 0 w 5663764"/>
              <a:gd name="connsiteY3" fmla="*/ 5169587 h 5169587"/>
              <a:gd name="connsiteX4" fmla="*/ 1868684 w 5663764"/>
              <a:gd name="connsiteY4" fmla="*/ 0 h 5169587"/>
              <a:gd name="connsiteX0" fmla="*/ 1868684 w 5657007"/>
              <a:gd name="connsiteY0" fmla="*/ 0 h 5169587"/>
              <a:gd name="connsiteX1" fmla="*/ 5654357 w 5657007"/>
              <a:gd name="connsiteY1" fmla="*/ 2275 h 5169587"/>
              <a:gd name="connsiteX2" fmla="*/ 5655944 w 5657007"/>
              <a:gd name="connsiteY2" fmla="*/ 5146728 h 5169587"/>
              <a:gd name="connsiteX3" fmla="*/ 0 w 5657007"/>
              <a:gd name="connsiteY3" fmla="*/ 5169587 h 5169587"/>
              <a:gd name="connsiteX4" fmla="*/ 1868684 w 5657007"/>
              <a:gd name="connsiteY4" fmla="*/ 0 h 5169587"/>
              <a:gd name="connsiteX0" fmla="*/ 1868684 w 5657007"/>
              <a:gd name="connsiteY0" fmla="*/ 0 h 5169587"/>
              <a:gd name="connsiteX1" fmla="*/ 5654357 w 5657007"/>
              <a:gd name="connsiteY1" fmla="*/ 2275 h 5169587"/>
              <a:gd name="connsiteX2" fmla="*/ 5655944 w 5657007"/>
              <a:gd name="connsiteY2" fmla="*/ 5165343 h 5169587"/>
              <a:gd name="connsiteX3" fmla="*/ 0 w 5657007"/>
              <a:gd name="connsiteY3" fmla="*/ 5169587 h 5169587"/>
              <a:gd name="connsiteX4" fmla="*/ 1868684 w 5657007"/>
              <a:gd name="connsiteY4" fmla="*/ 0 h 5169587"/>
              <a:gd name="connsiteX0" fmla="*/ 1887219 w 5675542"/>
              <a:gd name="connsiteY0" fmla="*/ 0 h 5169587"/>
              <a:gd name="connsiteX1" fmla="*/ 5672892 w 5675542"/>
              <a:gd name="connsiteY1" fmla="*/ 2275 h 5169587"/>
              <a:gd name="connsiteX2" fmla="*/ 5674479 w 5675542"/>
              <a:gd name="connsiteY2" fmla="*/ 5165343 h 5169587"/>
              <a:gd name="connsiteX3" fmla="*/ 0 w 5675542"/>
              <a:gd name="connsiteY3" fmla="*/ 5169587 h 5169587"/>
              <a:gd name="connsiteX4" fmla="*/ 1887219 w 5675542"/>
              <a:gd name="connsiteY4" fmla="*/ 0 h 5169587"/>
              <a:gd name="connsiteX0" fmla="*/ 1887219 w 5675542"/>
              <a:gd name="connsiteY0" fmla="*/ 0 h 5165343"/>
              <a:gd name="connsiteX1" fmla="*/ 5672892 w 5675542"/>
              <a:gd name="connsiteY1" fmla="*/ 2275 h 5165343"/>
              <a:gd name="connsiteX2" fmla="*/ 5674479 w 5675542"/>
              <a:gd name="connsiteY2" fmla="*/ 5165343 h 5165343"/>
              <a:gd name="connsiteX3" fmla="*/ 0 w 5675542"/>
              <a:gd name="connsiteY3" fmla="*/ 5132357 h 5165343"/>
              <a:gd name="connsiteX4" fmla="*/ 1887219 w 5675542"/>
              <a:gd name="connsiteY4" fmla="*/ 0 h 5165343"/>
              <a:gd name="connsiteX0" fmla="*/ 1893398 w 5681721"/>
              <a:gd name="connsiteY0" fmla="*/ 0 h 5181998"/>
              <a:gd name="connsiteX1" fmla="*/ 5679071 w 5681721"/>
              <a:gd name="connsiteY1" fmla="*/ 2275 h 5181998"/>
              <a:gd name="connsiteX2" fmla="*/ 5680658 w 5681721"/>
              <a:gd name="connsiteY2" fmla="*/ 5165343 h 5181998"/>
              <a:gd name="connsiteX3" fmla="*/ 0 w 5681721"/>
              <a:gd name="connsiteY3" fmla="*/ 5181998 h 5181998"/>
              <a:gd name="connsiteX4" fmla="*/ 1893398 w 5681721"/>
              <a:gd name="connsiteY4" fmla="*/ 0 h 5181998"/>
              <a:gd name="connsiteX0" fmla="*/ 1893398 w 5681721"/>
              <a:gd name="connsiteY0" fmla="*/ 0 h 5165343"/>
              <a:gd name="connsiteX1" fmla="*/ 5679071 w 5681721"/>
              <a:gd name="connsiteY1" fmla="*/ 2275 h 5165343"/>
              <a:gd name="connsiteX2" fmla="*/ 5680658 w 5681721"/>
              <a:gd name="connsiteY2" fmla="*/ 5165343 h 5165343"/>
              <a:gd name="connsiteX3" fmla="*/ 0 w 5681721"/>
              <a:gd name="connsiteY3" fmla="*/ 5163382 h 5165343"/>
              <a:gd name="connsiteX4" fmla="*/ 1893398 w 5681721"/>
              <a:gd name="connsiteY4" fmla="*/ 0 h 516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1721" h="5165343">
                <a:moveTo>
                  <a:pt x="1893398" y="0"/>
                </a:moveTo>
                <a:lnTo>
                  <a:pt x="5679071" y="2275"/>
                </a:lnTo>
                <a:cubicBezTo>
                  <a:pt x="5674838" y="1729475"/>
                  <a:pt x="5684891" y="3438143"/>
                  <a:pt x="5680658" y="5165343"/>
                </a:cubicBezTo>
                <a:lnTo>
                  <a:pt x="0" y="5163382"/>
                </a:lnTo>
                <a:lnTo>
                  <a:pt x="1893398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pic>
        <p:nvPicPr>
          <p:cNvPr id="6" name="Picture 2" descr="C:\Users\COLETT~1\AppData\Local\Temp\Rar$DRa2788.5319\Negative versions\B2B_a_gyro_company_white.png">
            <a:extLst>
              <a:ext uri="{FF2B5EF4-FFF2-40B4-BE49-F238E27FC236}">
                <a16:creationId xmlns:a16="http://schemas.microsoft.com/office/drawing/2014/main" id="{CA60CFAE-171D-4588-BEDE-10F0CCD67E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207" y="5552707"/>
            <a:ext cx="3397388" cy="106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9061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Arial Unicode MS" panose="020B0604020202020204" pitchFamily="34" charset="-128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2" descr="C:\Users\COLETT~1\AppData\Local\Temp\Rar$DRa2788.5319\Negative versions\B2B_a_gyro_company_white.png">
            <a:extLst>
              <a:ext uri="{FF2B5EF4-FFF2-40B4-BE49-F238E27FC236}">
                <a16:creationId xmlns:a16="http://schemas.microsoft.com/office/drawing/2014/main" id="{730A5C62-DF87-48C9-AB7F-E494E336F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5451" y="6157013"/>
            <a:ext cx="1790071" cy="5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764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Message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1775520" y="1305085"/>
            <a:ext cx="0" cy="17398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10416480" y="1305085"/>
            <a:ext cx="0" cy="17398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871531" y="1305084"/>
            <a:ext cx="8448939" cy="1739873"/>
          </a:xfrm>
          <a:noFill/>
        </p:spPr>
        <p:txBody>
          <a:bodyPr wrap="square">
            <a:noAutofit/>
          </a:bodyPr>
          <a:lstStyle>
            <a:lvl1pPr marL="0" indent="0" algn="ctr">
              <a:buNone/>
              <a:defRPr sz="3733">
                <a:solidFill>
                  <a:schemeClr val="bg1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2" descr="C:\Users\COLETT~1\AppData\Local\Temp\Rar$DRa2788.5319\Negative versions\B2B_a_gyro_company_white.png">
            <a:extLst>
              <a:ext uri="{FF2B5EF4-FFF2-40B4-BE49-F238E27FC236}">
                <a16:creationId xmlns:a16="http://schemas.microsoft.com/office/drawing/2014/main" id="{38D7CD1F-876D-4414-A80D-83CD441824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5451" y="6157013"/>
            <a:ext cx="1790071" cy="5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1370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Pag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Arial Unicode MS" panose="020B0604020202020204" pitchFamily="34" charset="-128"/>
              <a:cs typeface="Arial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30883" y="4581128"/>
            <a:ext cx="2630848" cy="769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67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juliac@b2binternational.com</a:t>
            </a:r>
          </a:p>
          <a:p>
            <a:r>
              <a:rPr lang="en-GB" sz="1467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adamj@b2binternational.com</a:t>
            </a:r>
          </a:p>
          <a:p>
            <a:r>
              <a:rPr lang="en-GB" sz="1467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www.b2binternational.com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464370" y="260648"/>
            <a:ext cx="107593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Manchester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3632869" y="260648"/>
            <a:ext cx="752129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London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584065" y="260647"/>
            <a:ext cx="90646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York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586281" y="260648"/>
            <a:ext cx="80983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Chicago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4571738" y="260648"/>
            <a:ext cx="100059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Düsseldorf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5730753" y="260648"/>
            <a:ext cx="962123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Singapore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6842746" y="260648"/>
            <a:ext cx="69762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Beijing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7728182" y="260648"/>
            <a:ext cx="90441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Shanghai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C:\Users\COLETT~1\AppData\Local\Temp\Rar$DRa2788.5319\Negative versions\B2B_a_gyro_company_white.png">
            <a:extLst>
              <a:ext uri="{FF2B5EF4-FFF2-40B4-BE49-F238E27FC236}">
                <a16:creationId xmlns:a16="http://schemas.microsoft.com/office/drawing/2014/main" id="{013D5F95-B8DA-4AA4-B191-7836462D0D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207" y="5552707"/>
            <a:ext cx="3397388" cy="106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053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022356D8-2FC6-4495-838F-0D5A72FCE469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878BB-F71C-4597-BDF1-D2C01E53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AD27E9-AE62-4B71-AF2E-4B69B2E5C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EE8E-D092-4B3F-AB47-12188F7CEF07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44349-E274-4BD4-9347-5E5F1BE1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2EE03-135D-472F-BB5C-D7F89D70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F9FF1-C36A-4E76-AA16-D2BCE318E9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62CAE50-3DA6-43F3-95CA-C5662CEC87F9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3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P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816000" y="1282045"/>
            <a:ext cx="10560000" cy="5486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>
            <a:lvl1pPr marL="228594" indent="-228594" algn="l">
              <a:buFont typeface="Wingdings" panose="05000000000000000000" pitchFamily="2" charset="2"/>
              <a:buChar char="§"/>
              <a:defRPr sz="1467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1600">
                <a:solidFill>
                  <a:schemeClr val="tx2"/>
                </a:solidFill>
                <a:latin typeface="+mj-lt"/>
              </a:defRPr>
            </a:lvl2pPr>
            <a:lvl3pPr algn="ctr">
              <a:defRPr sz="1600">
                <a:solidFill>
                  <a:schemeClr val="tx2"/>
                </a:solidFill>
                <a:latin typeface="+mj-lt"/>
              </a:defRPr>
            </a:lvl3pPr>
            <a:lvl4pPr algn="ctr">
              <a:defRPr sz="1600">
                <a:solidFill>
                  <a:schemeClr val="tx2"/>
                </a:solidFill>
                <a:latin typeface="+mj-lt"/>
              </a:defRPr>
            </a:lvl4pPr>
            <a:lvl5pPr algn="ctr"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Add commentary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2981573" y="6280560"/>
            <a:ext cx="6432000" cy="400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067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i="1">
                <a:solidFill>
                  <a:schemeClr val="tx2"/>
                </a:solidFill>
                <a:latin typeface="+mj-lt"/>
              </a:defRPr>
            </a:lvl2pPr>
            <a:lvl3pPr>
              <a:defRPr sz="1400" i="1">
                <a:solidFill>
                  <a:schemeClr val="tx2"/>
                </a:solidFill>
                <a:latin typeface="+mj-lt"/>
              </a:defRPr>
            </a:lvl3pPr>
            <a:lvl4pPr>
              <a:defRPr sz="1400" i="1">
                <a:solidFill>
                  <a:schemeClr val="tx2"/>
                </a:solidFill>
                <a:latin typeface="+mj-lt"/>
              </a:defRPr>
            </a:lvl4pPr>
            <a:lvl5pPr>
              <a:defRPr sz="1400" i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Insert Question Text</a:t>
            </a:r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624419" y="6280560"/>
            <a:ext cx="2280000" cy="414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333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>
                <a:solidFill>
                  <a:schemeClr val="tx2"/>
                </a:solidFill>
                <a:latin typeface="+mj-lt"/>
              </a:defRPr>
            </a:lvl2pPr>
            <a:lvl3pPr>
              <a:defRPr sz="1600" b="1">
                <a:solidFill>
                  <a:schemeClr val="tx2"/>
                </a:solidFill>
                <a:latin typeface="+mj-lt"/>
              </a:defRPr>
            </a:lvl3pPr>
            <a:lvl4pPr>
              <a:defRPr sz="1600" b="1">
                <a:solidFill>
                  <a:schemeClr val="tx2"/>
                </a:solidFill>
                <a:latin typeface="+mj-lt"/>
              </a:defRPr>
            </a:lvl4pPr>
            <a:lvl5pPr>
              <a:defRPr sz="160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Base: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2794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P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816000" y="1440200"/>
            <a:ext cx="10560000" cy="5486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>
            <a:lvl1pPr marL="228594" indent="-228594" algn="l">
              <a:buFont typeface="Wingdings" panose="05000000000000000000" pitchFamily="2" charset="2"/>
              <a:buChar char="§"/>
              <a:defRPr sz="1467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1600">
                <a:solidFill>
                  <a:schemeClr val="tx2"/>
                </a:solidFill>
                <a:latin typeface="+mj-lt"/>
              </a:defRPr>
            </a:lvl2pPr>
            <a:lvl3pPr algn="ctr">
              <a:defRPr sz="1600">
                <a:solidFill>
                  <a:schemeClr val="tx2"/>
                </a:solidFill>
                <a:latin typeface="+mj-lt"/>
              </a:defRPr>
            </a:lvl3pPr>
            <a:lvl4pPr algn="ctr">
              <a:defRPr sz="1600">
                <a:solidFill>
                  <a:schemeClr val="tx2"/>
                </a:solidFill>
                <a:latin typeface="+mj-lt"/>
              </a:defRPr>
            </a:lvl4pPr>
            <a:lvl5pPr algn="ctr"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Add commentary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br>
              <a:rPr lang="en-US" dirty="0"/>
            </a:br>
            <a:r>
              <a:rPr lang="en-US" dirty="0"/>
              <a:t>\\\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2981573" y="6280560"/>
            <a:ext cx="6432000" cy="400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067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i="1">
                <a:solidFill>
                  <a:schemeClr val="tx2"/>
                </a:solidFill>
                <a:latin typeface="+mj-lt"/>
              </a:defRPr>
            </a:lvl2pPr>
            <a:lvl3pPr>
              <a:defRPr sz="1400" i="1">
                <a:solidFill>
                  <a:schemeClr val="tx2"/>
                </a:solidFill>
                <a:latin typeface="+mj-lt"/>
              </a:defRPr>
            </a:lvl3pPr>
            <a:lvl4pPr>
              <a:defRPr sz="1400" i="1">
                <a:solidFill>
                  <a:schemeClr val="tx2"/>
                </a:solidFill>
                <a:latin typeface="+mj-lt"/>
              </a:defRPr>
            </a:lvl4pPr>
            <a:lvl5pPr>
              <a:defRPr sz="1400" i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Insert Question Text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624419" y="6280560"/>
            <a:ext cx="2280000" cy="414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333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>
                <a:solidFill>
                  <a:schemeClr val="tx2"/>
                </a:solidFill>
                <a:latin typeface="+mj-lt"/>
              </a:defRPr>
            </a:lvl2pPr>
            <a:lvl3pPr>
              <a:defRPr sz="1600" b="1">
                <a:solidFill>
                  <a:schemeClr val="tx2"/>
                </a:solidFill>
                <a:latin typeface="+mj-lt"/>
              </a:defRPr>
            </a:lvl3pPr>
            <a:lvl4pPr>
              <a:defRPr sz="1600" b="1">
                <a:solidFill>
                  <a:schemeClr val="tx2"/>
                </a:solidFill>
                <a:latin typeface="+mj-lt"/>
              </a:defRPr>
            </a:lvl4pPr>
            <a:lvl5pPr>
              <a:defRPr sz="160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Base: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73948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/>
          <p:cNvSpPr>
            <a:spLocks noGrp="1"/>
          </p:cNvSpPr>
          <p:nvPr>
            <p:ph type="title" hasCustomPrompt="1"/>
          </p:nvPr>
        </p:nvSpPr>
        <p:spPr>
          <a:xfrm>
            <a:off x="239350" y="260649"/>
            <a:ext cx="5952660" cy="31610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GB" dirty="0">
                <a:solidFill>
                  <a:schemeClr val="accent3"/>
                </a:solidFill>
                <a:cs typeface="Trebuchet M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</a:pPr>
            <a:r>
              <a:rPr lang="en-US" dirty="0"/>
              <a:t>Section Title</a:t>
            </a:r>
            <a:br>
              <a:rPr lang="en-US" dirty="0"/>
            </a:b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0309" y="5816567"/>
            <a:ext cx="3311691" cy="1039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n>
                <a:solidFill>
                  <a:srgbClr val="BEC0C2"/>
                </a:solidFill>
              </a:ln>
            </a:endParaRPr>
          </a:p>
        </p:txBody>
      </p:sp>
      <p:pic>
        <p:nvPicPr>
          <p:cNvPr id="14" name="Picture 2" descr="Y:\MARKETING, WHITE PAPERS, BUS DEV - NEW 2011\Logo &amp; Creative guidelines\New logo (small version) - for smaller than 20cm\B2B_Logo_Sm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5653749"/>
            <a:ext cx="2995604" cy="84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624137" y="-5149"/>
            <a:ext cx="7575628" cy="685751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2819400 w 3733800"/>
              <a:gd name="connsiteY0" fmla="*/ 0 h 3746500"/>
              <a:gd name="connsiteX1" fmla="*/ 3733800 w 3733800"/>
              <a:gd name="connsiteY1" fmla="*/ 0 h 3746500"/>
              <a:gd name="connsiteX2" fmla="*/ 3733800 w 3733800"/>
              <a:gd name="connsiteY2" fmla="*/ 914400 h 3746500"/>
              <a:gd name="connsiteX3" fmla="*/ 0 w 3733800"/>
              <a:gd name="connsiteY3" fmla="*/ 3746500 h 3746500"/>
              <a:gd name="connsiteX4" fmla="*/ 2819400 w 3733800"/>
              <a:gd name="connsiteY4" fmla="*/ 0 h 3746500"/>
              <a:gd name="connsiteX0" fmla="*/ 2819400 w 5638800"/>
              <a:gd name="connsiteY0" fmla="*/ 0 h 3746500"/>
              <a:gd name="connsiteX1" fmla="*/ 3733800 w 5638800"/>
              <a:gd name="connsiteY1" fmla="*/ 0 h 3746500"/>
              <a:gd name="connsiteX2" fmla="*/ 5638800 w 5638800"/>
              <a:gd name="connsiteY2" fmla="*/ 3746500 h 3746500"/>
              <a:gd name="connsiteX3" fmla="*/ 0 w 5638800"/>
              <a:gd name="connsiteY3" fmla="*/ 3746500 h 3746500"/>
              <a:gd name="connsiteX4" fmla="*/ 2819400 w 5638800"/>
              <a:gd name="connsiteY4" fmla="*/ 0 h 3746500"/>
              <a:gd name="connsiteX0" fmla="*/ 2819400 w 5651500"/>
              <a:gd name="connsiteY0" fmla="*/ 1435100 h 5181600"/>
              <a:gd name="connsiteX1" fmla="*/ 5651500 w 5651500"/>
              <a:gd name="connsiteY1" fmla="*/ 0 h 5181600"/>
              <a:gd name="connsiteX2" fmla="*/ 5638800 w 5651500"/>
              <a:gd name="connsiteY2" fmla="*/ 5181600 h 5181600"/>
              <a:gd name="connsiteX3" fmla="*/ 0 w 5651500"/>
              <a:gd name="connsiteY3" fmla="*/ 5181600 h 5181600"/>
              <a:gd name="connsiteX4" fmla="*/ 2819400 w 5651500"/>
              <a:gd name="connsiteY4" fmla="*/ 1435100 h 5181600"/>
              <a:gd name="connsiteX0" fmla="*/ 1879600 w 5651500"/>
              <a:gd name="connsiteY0" fmla="*/ 0 h 5194300"/>
              <a:gd name="connsiteX1" fmla="*/ 5651500 w 5651500"/>
              <a:gd name="connsiteY1" fmla="*/ 12700 h 5194300"/>
              <a:gd name="connsiteX2" fmla="*/ 5638800 w 5651500"/>
              <a:gd name="connsiteY2" fmla="*/ 5194300 h 5194300"/>
              <a:gd name="connsiteX3" fmla="*/ 0 w 5651500"/>
              <a:gd name="connsiteY3" fmla="*/ 5194300 h 5194300"/>
              <a:gd name="connsiteX4" fmla="*/ 1879600 w 5651500"/>
              <a:gd name="connsiteY4" fmla="*/ 0 h 5194300"/>
              <a:gd name="connsiteX0" fmla="*/ 1887220 w 5659120"/>
              <a:gd name="connsiteY0" fmla="*/ 0 h 5194300"/>
              <a:gd name="connsiteX1" fmla="*/ 5659120 w 5659120"/>
              <a:gd name="connsiteY1" fmla="*/ 12700 h 5194300"/>
              <a:gd name="connsiteX2" fmla="*/ 5646420 w 5659120"/>
              <a:gd name="connsiteY2" fmla="*/ 5194300 h 5194300"/>
              <a:gd name="connsiteX3" fmla="*/ 0 w 5659120"/>
              <a:gd name="connsiteY3" fmla="*/ 5194300 h 5194300"/>
              <a:gd name="connsiteX4" fmla="*/ 1887220 w 5659120"/>
              <a:gd name="connsiteY4" fmla="*/ 0 h 5194300"/>
              <a:gd name="connsiteX0" fmla="*/ 1887220 w 5659120"/>
              <a:gd name="connsiteY0" fmla="*/ 0 h 5194300"/>
              <a:gd name="connsiteX1" fmla="*/ 5659120 w 5659120"/>
              <a:gd name="connsiteY1" fmla="*/ 12700 h 5194300"/>
              <a:gd name="connsiteX2" fmla="*/ 5646420 w 5659120"/>
              <a:gd name="connsiteY2" fmla="*/ 5171440 h 5194300"/>
              <a:gd name="connsiteX3" fmla="*/ 0 w 5659120"/>
              <a:gd name="connsiteY3" fmla="*/ 5194300 h 5194300"/>
              <a:gd name="connsiteX4" fmla="*/ 1887220 w 5659120"/>
              <a:gd name="connsiteY4" fmla="*/ 0 h 5194300"/>
              <a:gd name="connsiteX0" fmla="*/ 1868684 w 5659120"/>
              <a:gd name="connsiteY0" fmla="*/ 12013 h 5181600"/>
              <a:gd name="connsiteX1" fmla="*/ 5659120 w 5659120"/>
              <a:gd name="connsiteY1" fmla="*/ 0 h 5181600"/>
              <a:gd name="connsiteX2" fmla="*/ 5646420 w 5659120"/>
              <a:gd name="connsiteY2" fmla="*/ 5158740 h 5181600"/>
              <a:gd name="connsiteX3" fmla="*/ 0 w 5659120"/>
              <a:gd name="connsiteY3" fmla="*/ 5181600 h 5181600"/>
              <a:gd name="connsiteX4" fmla="*/ 1868684 w 5659120"/>
              <a:gd name="connsiteY4" fmla="*/ 12013 h 5181600"/>
              <a:gd name="connsiteX0" fmla="*/ 1868684 w 5646563"/>
              <a:gd name="connsiteY0" fmla="*/ 0 h 5169587"/>
              <a:gd name="connsiteX1" fmla="*/ 5563870 w 5646563"/>
              <a:gd name="connsiteY1" fmla="*/ 64188 h 5169587"/>
              <a:gd name="connsiteX2" fmla="*/ 5646420 w 5646563"/>
              <a:gd name="connsiteY2" fmla="*/ 5146727 h 5169587"/>
              <a:gd name="connsiteX3" fmla="*/ 0 w 5646563"/>
              <a:gd name="connsiteY3" fmla="*/ 5169587 h 5169587"/>
              <a:gd name="connsiteX4" fmla="*/ 1868684 w 5646563"/>
              <a:gd name="connsiteY4" fmla="*/ 0 h 5169587"/>
              <a:gd name="connsiteX0" fmla="*/ 1868684 w 5654357"/>
              <a:gd name="connsiteY0" fmla="*/ 0 h 5169587"/>
              <a:gd name="connsiteX1" fmla="*/ 5654357 w 5654357"/>
              <a:gd name="connsiteY1" fmla="*/ 2275 h 5169587"/>
              <a:gd name="connsiteX2" fmla="*/ 5646420 w 5654357"/>
              <a:gd name="connsiteY2" fmla="*/ 5146727 h 5169587"/>
              <a:gd name="connsiteX3" fmla="*/ 0 w 5654357"/>
              <a:gd name="connsiteY3" fmla="*/ 5169587 h 5169587"/>
              <a:gd name="connsiteX4" fmla="*/ 1868684 w 5654357"/>
              <a:gd name="connsiteY4" fmla="*/ 0 h 5169587"/>
              <a:gd name="connsiteX0" fmla="*/ 1868684 w 5663764"/>
              <a:gd name="connsiteY0" fmla="*/ 0 h 5169587"/>
              <a:gd name="connsiteX1" fmla="*/ 5654357 w 5663764"/>
              <a:gd name="connsiteY1" fmla="*/ 2275 h 5169587"/>
              <a:gd name="connsiteX2" fmla="*/ 5663088 w 5663764"/>
              <a:gd name="connsiteY2" fmla="*/ 5161015 h 5169587"/>
              <a:gd name="connsiteX3" fmla="*/ 0 w 5663764"/>
              <a:gd name="connsiteY3" fmla="*/ 5169587 h 5169587"/>
              <a:gd name="connsiteX4" fmla="*/ 1868684 w 5663764"/>
              <a:gd name="connsiteY4" fmla="*/ 0 h 5169587"/>
              <a:gd name="connsiteX0" fmla="*/ 1868684 w 5657007"/>
              <a:gd name="connsiteY0" fmla="*/ 0 h 5169587"/>
              <a:gd name="connsiteX1" fmla="*/ 5654357 w 5657007"/>
              <a:gd name="connsiteY1" fmla="*/ 2275 h 5169587"/>
              <a:gd name="connsiteX2" fmla="*/ 5655944 w 5657007"/>
              <a:gd name="connsiteY2" fmla="*/ 5146728 h 5169587"/>
              <a:gd name="connsiteX3" fmla="*/ 0 w 5657007"/>
              <a:gd name="connsiteY3" fmla="*/ 5169587 h 5169587"/>
              <a:gd name="connsiteX4" fmla="*/ 1868684 w 5657007"/>
              <a:gd name="connsiteY4" fmla="*/ 0 h 5169587"/>
              <a:gd name="connsiteX0" fmla="*/ 1868684 w 5657007"/>
              <a:gd name="connsiteY0" fmla="*/ 0 h 5169587"/>
              <a:gd name="connsiteX1" fmla="*/ 5654357 w 5657007"/>
              <a:gd name="connsiteY1" fmla="*/ 2275 h 5169587"/>
              <a:gd name="connsiteX2" fmla="*/ 5655944 w 5657007"/>
              <a:gd name="connsiteY2" fmla="*/ 5165343 h 5169587"/>
              <a:gd name="connsiteX3" fmla="*/ 0 w 5657007"/>
              <a:gd name="connsiteY3" fmla="*/ 5169587 h 5169587"/>
              <a:gd name="connsiteX4" fmla="*/ 1868684 w 5657007"/>
              <a:gd name="connsiteY4" fmla="*/ 0 h 5169587"/>
              <a:gd name="connsiteX0" fmla="*/ 1887219 w 5675542"/>
              <a:gd name="connsiteY0" fmla="*/ 0 h 5169587"/>
              <a:gd name="connsiteX1" fmla="*/ 5672892 w 5675542"/>
              <a:gd name="connsiteY1" fmla="*/ 2275 h 5169587"/>
              <a:gd name="connsiteX2" fmla="*/ 5674479 w 5675542"/>
              <a:gd name="connsiteY2" fmla="*/ 5165343 h 5169587"/>
              <a:gd name="connsiteX3" fmla="*/ 0 w 5675542"/>
              <a:gd name="connsiteY3" fmla="*/ 5169587 h 5169587"/>
              <a:gd name="connsiteX4" fmla="*/ 1887219 w 5675542"/>
              <a:gd name="connsiteY4" fmla="*/ 0 h 5169587"/>
              <a:gd name="connsiteX0" fmla="*/ 1887219 w 5675542"/>
              <a:gd name="connsiteY0" fmla="*/ 0 h 5165343"/>
              <a:gd name="connsiteX1" fmla="*/ 5672892 w 5675542"/>
              <a:gd name="connsiteY1" fmla="*/ 2275 h 5165343"/>
              <a:gd name="connsiteX2" fmla="*/ 5674479 w 5675542"/>
              <a:gd name="connsiteY2" fmla="*/ 5165343 h 5165343"/>
              <a:gd name="connsiteX3" fmla="*/ 0 w 5675542"/>
              <a:gd name="connsiteY3" fmla="*/ 5132357 h 5165343"/>
              <a:gd name="connsiteX4" fmla="*/ 1887219 w 5675542"/>
              <a:gd name="connsiteY4" fmla="*/ 0 h 5165343"/>
              <a:gd name="connsiteX0" fmla="*/ 1893398 w 5681721"/>
              <a:gd name="connsiteY0" fmla="*/ 0 h 5181998"/>
              <a:gd name="connsiteX1" fmla="*/ 5679071 w 5681721"/>
              <a:gd name="connsiteY1" fmla="*/ 2275 h 5181998"/>
              <a:gd name="connsiteX2" fmla="*/ 5680658 w 5681721"/>
              <a:gd name="connsiteY2" fmla="*/ 5165343 h 5181998"/>
              <a:gd name="connsiteX3" fmla="*/ 0 w 5681721"/>
              <a:gd name="connsiteY3" fmla="*/ 5181998 h 5181998"/>
              <a:gd name="connsiteX4" fmla="*/ 1893398 w 5681721"/>
              <a:gd name="connsiteY4" fmla="*/ 0 h 5181998"/>
              <a:gd name="connsiteX0" fmla="*/ 1893398 w 5681721"/>
              <a:gd name="connsiteY0" fmla="*/ 0 h 5165343"/>
              <a:gd name="connsiteX1" fmla="*/ 5679071 w 5681721"/>
              <a:gd name="connsiteY1" fmla="*/ 2275 h 5165343"/>
              <a:gd name="connsiteX2" fmla="*/ 5680658 w 5681721"/>
              <a:gd name="connsiteY2" fmla="*/ 5165343 h 5165343"/>
              <a:gd name="connsiteX3" fmla="*/ 0 w 5681721"/>
              <a:gd name="connsiteY3" fmla="*/ 5163382 h 5165343"/>
              <a:gd name="connsiteX4" fmla="*/ 1893398 w 5681721"/>
              <a:gd name="connsiteY4" fmla="*/ 0 h 516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1721" h="5165343">
                <a:moveTo>
                  <a:pt x="1893398" y="0"/>
                </a:moveTo>
                <a:lnTo>
                  <a:pt x="5679071" y="2275"/>
                </a:lnTo>
                <a:cubicBezTo>
                  <a:pt x="5674838" y="1729475"/>
                  <a:pt x="5684891" y="3438143"/>
                  <a:pt x="5680658" y="5165343"/>
                </a:cubicBezTo>
                <a:lnTo>
                  <a:pt x="0" y="5163382"/>
                </a:lnTo>
                <a:lnTo>
                  <a:pt x="1893398" y="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8419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int Divid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Arial Unicode MS" panose="020B0604020202020204" pitchFamily="34" charset="-128"/>
              <a:cs typeface="Arial" charset="0"/>
            </a:endParaRP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3" descr="C:\Users\Colette Stevens\AppData\Local\Microsoft\Windows\Temporary Internet Files\Content.Outlook\QJ54UJ4U\B2B_a_gyro_company2new.jpg">
            <a:extLst>
              <a:ext uri="{FF2B5EF4-FFF2-40B4-BE49-F238E27FC236}">
                <a16:creationId xmlns:a16="http://schemas.microsoft.com/office/drawing/2014/main" id="{87A45BB3-EA7D-450C-9A3F-C98A43BFD7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4719" y="6248840"/>
            <a:ext cx="1536136" cy="43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4235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int Divider Mess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1775520" y="1305085"/>
            <a:ext cx="0" cy="17398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10416480" y="1305085"/>
            <a:ext cx="0" cy="17398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871531" y="1305084"/>
            <a:ext cx="8448939" cy="1739873"/>
          </a:xfrm>
          <a:noFill/>
        </p:spPr>
        <p:txBody>
          <a:bodyPr wrap="square">
            <a:noAutofit/>
          </a:bodyPr>
          <a:lstStyle>
            <a:lvl1pPr marL="0" indent="0" algn="ctr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3" descr="C:\Users\Colette Stevens\AppData\Local\Microsoft\Windows\Temporary Internet Files\Content.Outlook\QJ54UJ4U\B2B_a_gyro_company2new.jpg">
            <a:extLst>
              <a:ext uri="{FF2B5EF4-FFF2-40B4-BE49-F238E27FC236}">
                <a16:creationId xmlns:a16="http://schemas.microsoft.com/office/drawing/2014/main" id="{50AAF3BD-6D35-4F2C-8B7F-2297B7DCBB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4719" y="6248840"/>
            <a:ext cx="1536136" cy="43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8125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8880309" y="5816567"/>
            <a:ext cx="3311691" cy="1039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n>
                <a:solidFill>
                  <a:srgbClr val="BEC0C2"/>
                </a:solidFill>
              </a:ln>
            </a:endParaRPr>
          </a:p>
        </p:txBody>
      </p:sp>
      <p:pic>
        <p:nvPicPr>
          <p:cNvPr id="14" name="Picture 2" descr="Y:\MARKETING, WHITE PAPERS, BUS DEV - NEW 2011\Logo &amp; Creative guidelines\New logo (small version) - for smaller than 20cm\B2B_Logo_Sm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5653749"/>
            <a:ext cx="2995604" cy="84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230883" y="4581129"/>
            <a:ext cx="2626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>
                <a:solidFill>
                  <a:schemeClr val="accent3"/>
                </a:solidFill>
                <a:latin typeface="+mj-lt"/>
              </a:rPr>
              <a:t>info@b2binternational.com</a:t>
            </a:r>
          </a:p>
          <a:p>
            <a:r>
              <a:rPr lang="en-GB" sz="1600" b="0" dirty="0">
                <a:solidFill>
                  <a:schemeClr val="accent3"/>
                </a:solidFill>
                <a:latin typeface="+mj-lt"/>
              </a:rPr>
              <a:t>www.b2binternational.com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35360" y="260648"/>
            <a:ext cx="107593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b="0" dirty="0">
                <a:solidFill>
                  <a:schemeClr val="accent3"/>
                </a:solidFill>
                <a:latin typeface="+mj-lt"/>
              </a:rPr>
              <a:t>Manchester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949585" y="260648"/>
            <a:ext cx="752129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rPr>
              <a:t>London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3426471" y="260647"/>
            <a:ext cx="90646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New York</a:t>
            </a:r>
            <a:endParaRPr lang="en-GB" sz="1333" dirty="0">
              <a:solidFill>
                <a:schemeClr val="accent3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025186" y="260648"/>
            <a:ext cx="80983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Chicago</a:t>
            </a:r>
            <a:endParaRPr lang="en-GB" sz="1333" dirty="0">
              <a:solidFill>
                <a:schemeClr val="accent3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327359" y="260648"/>
            <a:ext cx="100059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Düsseldorf</a:t>
            </a:r>
            <a:endParaRPr lang="en-GB" sz="1333" dirty="0">
              <a:solidFill>
                <a:schemeClr val="accent3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7925279" y="260648"/>
            <a:ext cx="962123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Singapore</a:t>
            </a:r>
            <a:endParaRPr lang="en-GB" sz="1333" dirty="0">
              <a:solidFill>
                <a:schemeClr val="accent3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9476178" y="260648"/>
            <a:ext cx="69762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Beijing</a:t>
            </a:r>
            <a:endParaRPr lang="en-GB" sz="1333" dirty="0">
              <a:solidFill>
                <a:schemeClr val="accent3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0800523" y="260648"/>
            <a:ext cx="90441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Shanghai</a:t>
            </a:r>
            <a:endParaRPr lang="en-GB" sz="1333" dirty="0">
              <a:solidFill>
                <a:schemeClr val="accent3"/>
              </a:solidFill>
            </a:endParaRPr>
          </a:p>
        </p:txBody>
      </p:sp>
      <p:pic>
        <p:nvPicPr>
          <p:cNvPr id="22" name="Picture 21" descr="C:\Users\Colette Stevens\AppData\Local\Microsoft\Windows\Temporary Internet Files\Content.Outlook\H4M5LI8U\back page footer-14 (2).png"/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9381" y="4101076"/>
            <a:ext cx="8472619" cy="2773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/>
          <p:nvPr userDrawn="1"/>
        </p:nvCxnSpPr>
        <p:spPr bwMode="auto">
          <a:xfrm>
            <a:off x="3719381" y="6731463"/>
            <a:ext cx="0" cy="1440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3928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 Pag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Arial Unicode MS" panose="020B0604020202020204" pitchFamily="34" charset="-128"/>
              <a:cs typeface="Arial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30883" y="4581129"/>
            <a:ext cx="2626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>
                <a:solidFill>
                  <a:schemeClr val="bg1"/>
                </a:solidFill>
                <a:latin typeface="+mj-lt"/>
              </a:rPr>
              <a:t>info@b2binternational.com</a:t>
            </a:r>
          </a:p>
          <a:p>
            <a:r>
              <a:rPr lang="en-GB" sz="1600" b="0" dirty="0">
                <a:solidFill>
                  <a:schemeClr val="bg1"/>
                </a:solidFill>
                <a:latin typeface="+mj-lt"/>
              </a:rPr>
              <a:t>www.b2binternational.com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335360" y="260648"/>
            <a:ext cx="107593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b="0" dirty="0">
                <a:solidFill>
                  <a:schemeClr val="bg1"/>
                </a:solidFill>
                <a:latin typeface="+mj-lt"/>
              </a:rPr>
              <a:t>Manchester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3632869" y="260648"/>
            <a:ext cx="752129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London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2548661" y="260647"/>
            <a:ext cx="90646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New York</a:t>
            </a: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586281" y="260648"/>
            <a:ext cx="80983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Chicago</a:t>
            </a: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4571738" y="260648"/>
            <a:ext cx="100059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Düsseldorf</a:t>
            </a: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5730753" y="260648"/>
            <a:ext cx="962123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Singapore</a:t>
            </a: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6842746" y="260648"/>
            <a:ext cx="69762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Beijing</a:t>
            </a: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7728182" y="260648"/>
            <a:ext cx="90441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Shanghai</a:t>
            </a: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384033" y="0"/>
            <a:ext cx="5807967" cy="6858000"/>
          </a:xfrm>
          <a:custGeom>
            <a:avLst/>
            <a:gdLst>
              <a:gd name="connsiteX0" fmla="*/ 0 w 4355975"/>
              <a:gd name="connsiteY0" fmla="*/ 0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0 w 4355975"/>
              <a:gd name="connsiteY4" fmla="*/ 0 h 5143500"/>
              <a:gd name="connsiteX0" fmla="*/ 1895475 w 4355975"/>
              <a:gd name="connsiteY0" fmla="*/ 2381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1895475 w 4355975"/>
              <a:gd name="connsiteY4" fmla="*/ 238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5975" h="5143500">
                <a:moveTo>
                  <a:pt x="1895475" y="2381"/>
                </a:moveTo>
                <a:lnTo>
                  <a:pt x="4355975" y="0"/>
                </a:lnTo>
                <a:lnTo>
                  <a:pt x="4355975" y="5143500"/>
                </a:lnTo>
                <a:lnTo>
                  <a:pt x="0" y="5143500"/>
                </a:lnTo>
                <a:lnTo>
                  <a:pt x="1895475" y="2381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pic>
        <p:nvPicPr>
          <p:cNvPr id="19" name="Picture 2" descr="C:\Users\COLETT~1\AppData\Local\Temp\Rar$DRa2788.5319\Negative versions\B2B_a_gyro_company_white.png">
            <a:extLst>
              <a:ext uri="{FF2B5EF4-FFF2-40B4-BE49-F238E27FC236}">
                <a16:creationId xmlns:a16="http://schemas.microsoft.com/office/drawing/2014/main" id="{18B5A5D8-C845-4BDD-93C5-B2BBE5F63C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207" y="5552707"/>
            <a:ext cx="3397388" cy="106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9785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6"/>
          <p:cNvSpPr>
            <a:spLocks noGrp="1"/>
          </p:cNvSpPr>
          <p:nvPr>
            <p:ph type="title" hasCustomPrompt="1"/>
          </p:nvPr>
        </p:nvSpPr>
        <p:spPr>
          <a:xfrm>
            <a:off x="239350" y="260648"/>
            <a:ext cx="6664743" cy="31737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GB" dirty="0">
                <a:solidFill>
                  <a:schemeClr val="bg1"/>
                </a:solidFill>
                <a:cs typeface="Trebuchet M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</a:pPr>
            <a:r>
              <a:rPr lang="en-GB" dirty="0"/>
              <a:t>Project Title &amp; Description</a:t>
            </a:r>
            <a:br>
              <a:rPr lang="en-GB" dirty="0"/>
            </a:br>
            <a:br>
              <a:rPr lang="en-GB" dirty="0"/>
            </a:br>
            <a:r>
              <a:rPr lang="en-GB" sz="2667" dirty="0"/>
              <a:t>Client Name</a:t>
            </a:r>
            <a:br>
              <a:rPr lang="en-GB" sz="2667" dirty="0"/>
            </a:br>
            <a:r>
              <a:rPr lang="en-GB" sz="2667" dirty="0"/>
              <a:t>XXX-XX</a:t>
            </a:r>
            <a:br>
              <a:rPr lang="en-GB" sz="2667" dirty="0"/>
            </a:br>
            <a:r>
              <a:rPr lang="en-GB" sz="2667" dirty="0"/>
              <a:t>Author</a:t>
            </a:r>
            <a:br>
              <a:rPr lang="en-US" dirty="0"/>
            </a:br>
            <a:endParaRPr lang="en-GB" dirty="0"/>
          </a:p>
        </p:txBody>
      </p:sp>
      <p:sp>
        <p:nvSpPr>
          <p:cNvPr id="7" name="Rectangle 2"/>
          <p:cNvSpPr/>
          <p:nvPr userDrawn="1"/>
        </p:nvSpPr>
        <p:spPr>
          <a:xfrm>
            <a:off x="4649491" y="1"/>
            <a:ext cx="7548336" cy="6858001"/>
          </a:xfrm>
          <a:custGeom>
            <a:avLst/>
            <a:gdLst>
              <a:gd name="connsiteX0" fmla="*/ 1876970 w 5661252"/>
              <a:gd name="connsiteY0" fmla="*/ 0 h 5143501"/>
              <a:gd name="connsiteX1" fmla="*/ 1876970 w 5661252"/>
              <a:gd name="connsiteY1" fmla="*/ 1 h 5143501"/>
              <a:gd name="connsiteX2" fmla="*/ 5661252 w 5661252"/>
              <a:gd name="connsiteY2" fmla="*/ 1 h 5143501"/>
              <a:gd name="connsiteX3" fmla="*/ 5661252 w 5661252"/>
              <a:gd name="connsiteY3" fmla="*/ 5143501 h 5143501"/>
              <a:gd name="connsiteX4" fmla="*/ 1866428 w 5661252"/>
              <a:gd name="connsiteY4" fmla="*/ 5143501 h 5143501"/>
              <a:gd name="connsiteX5" fmla="*/ 1866428 w 5661252"/>
              <a:gd name="connsiteY5" fmla="*/ 5143500 h 5143501"/>
              <a:gd name="connsiteX6" fmla="*/ 0 w 5661252"/>
              <a:gd name="connsiteY6" fmla="*/ 5143500 h 5143501"/>
              <a:gd name="connsiteX7" fmla="*/ 1866428 w 5661252"/>
              <a:gd name="connsiteY7" fmla="*/ 28962 h 5143501"/>
              <a:gd name="connsiteX8" fmla="*/ 1866428 w 5661252"/>
              <a:gd name="connsiteY8" fmla="*/ 1 h 5143501"/>
              <a:gd name="connsiteX9" fmla="*/ 1876970 w 5661252"/>
              <a:gd name="connsiteY9" fmla="*/ 1 h 5143501"/>
              <a:gd name="connsiteX10" fmla="*/ 1876970 w 5661252"/>
              <a:gd name="connsiteY10" fmla="*/ 0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61252" h="5143501">
                <a:moveTo>
                  <a:pt x="1876970" y="0"/>
                </a:moveTo>
                <a:lnTo>
                  <a:pt x="1876970" y="1"/>
                </a:lnTo>
                <a:lnTo>
                  <a:pt x="5661252" y="1"/>
                </a:lnTo>
                <a:lnTo>
                  <a:pt x="5661252" y="5143501"/>
                </a:lnTo>
                <a:lnTo>
                  <a:pt x="1866428" y="5143501"/>
                </a:lnTo>
                <a:lnTo>
                  <a:pt x="1866428" y="5143500"/>
                </a:lnTo>
                <a:lnTo>
                  <a:pt x="0" y="5143500"/>
                </a:lnTo>
                <a:lnTo>
                  <a:pt x="1866428" y="28962"/>
                </a:lnTo>
                <a:lnTo>
                  <a:pt x="1866428" y="1"/>
                </a:lnTo>
                <a:lnTo>
                  <a:pt x="1876970" y="1"/>
                </a:lnTo>
                <a:lnTo>
                  <a:pt x="18769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0" dirty="0">
              <a:ln>
                <a:solidFill>
                  <a:srgbClr val="BEC0C2"/>
                </a:solidFill>
              </a:ln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624137" y="-5149"/>
            <a:ext cx="7575628" cy="685751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2819400 w 3733800"/>
              <a:gd name="connsiteY0" fmla="*/ 0 h 3746500"/>
              <a:gd name="connsiteX1" fmla="*/ 3733800 w 3733800"/>
              <a:gd name="connsiteY1" fmla="*/ 0 h 3746500"/>
              <a:gd name="connsiteX2" fmla="*/ 3733800 w 3733800"/>
              <a:gd name="connsiteY2" fmla="*/ 914400 h 3746500"/>
              <a:gd name="connsiteX3" fmla="*/ 0 w 3733800"/>
              <a:gd name="connsiteY3" fmla="*/ 3746500 h 3746500"/>
              <a:gd name="connsiteX4" fmla="*/ 2819400 w 3733800"/>
              <a:gd name="connsiteY4" fmla="*/ 0 h 3746500"/>
              <a:gd name="connsiteX0" fmla="*/ 2819400 w 5638800"/>
              <a:gd name="connsiteY0" fmla="*/ 0 h 3746500"/>
              <a:gd name="connsiteX1" fmla="*/ 3733800 w 5638800"/>
              <a:gd name="connsiteY1" fmla="*/ 0 h 3746500"/>
              <a:gd name="connsiteX2" fmla="*/ 5638800 w 5638800"/>
              <a:gd name="connsiteY2" fmla="*/ 3746500 h 3746500"/>
              <a:gd name="connsiteX3" fmla="*/ 0 w 5638800"/>
              <a:gd name="connsiteY3" fmla="*/ 3746500 h 3746500"/>
              <a:gd name="connsiteX4" fmla="*/ 2819400 w 5638800"/>
              <a:gd name="connsiteY4" fmla="*/ 0 h 3746500"/>
              <a:gd name="connsiteX0" fmla="*/ 2819400 w 5651500"/>
              <a:gd name="connsiteY0" fmla="*/ 1435100 h 5181600"/>
              <a:gd name="connsiteX1" fmla="*/ 5651500 w 5651500"/>
              <a:gd name="connsiteY1" fmla="*/ 0 h 5181600"/>
              <a:gd name="connsiteX2" fmla="*/ 5638800 w 5651500"/>
              <a:gd name="connsiteY2" fmla="*/ 5181600 h 5181600"/>
              <a:gd name="connsiteX3" fmla="*/ 0 w 5651500"/>
              <a:gd name="connsiteY3" fmla="*/ 5181600 h 5181600"/>
              <a:gd name="connsiteX4" fmla="*/ 2819400 w 5651500"/>
              <a:gd name="connsiteY4" fmla="*/ 1435100 h 5181600"/>
              <a:gd name="connsiteX0" fmla="*/ 1879600 w 5651500"/>
              <a:gd name="connsiteY0" fmla="*/ 0 h 5194300"/>
              <a:gd name="connsiteX1" fmla="*/ 5651500 w 5651500"/>
              <a:gd name="connsiteY1" fmla="*/ 12700 h 5194300"/>
              <a:gd name="connsiteX2" fmla="*/ 5638800 w 5651500"/>
              <a:gd name="connsiteY2" fmla="*/ 5194300 h 5194300"/>
              <a:gd name="connsiteX3" fmla="*/ 0 w 5651500"/>
              <a:gd name="connsiteY3" fmla="*/ 5194300 h 5194300"/>
              <a:gd name="connsiteX4" fmla="*/ 1879600 w 5651500"/>
              <a:gd name="connsiteY4" fmla="*/ 0 h 5194300"/>
              <a:gd name="connsiteX0" fmla="*/ 1887220 w 5659120"/>
              <a:gd name="connsiteY0" fmla="*/ 0 h 5194300"/>
              <a:gd name="connsiteX1" fmla="*/ 5659120 w 5659120"/>
              <a:gd name="connsiteY1" fmla="*/ 12700 h 5194300"/>
              <a:gd name="connsiteX2" fmla="*/ 5646420 w 5659120"/>
              <a:gd name="connsiteY2" fmla="*/ 5194300 h 5194300"/>
              <a:gd name="connsiteX3" fmla="*/ 0 w 5659120"/>
              <a:gd name="connsiteY3" fmla="*/ 5194300 h 5194300"/>
              <a:gd name="connsiteX4" fmla="*/ 1887220 w 5659120"/>
              <a:gd name="connsiteY4" fmla="*/ 0 h 5194300"/>
              <a:gd name="connsiteX0" fmla="*/ 1887220 w 5659120"/>
              <a:gd name="connsiteY0" fmla="*/ 0 h 5194300"/>
              <a:gd name="connsiteX1" fmla="*/ 5659120 w 5659120"/>
              <a:gd name="connsiteY1" fmla="*/ 12700 h 5194300"/>
              <a:gd name="connsiteX2" fmla="*/ 5646420 w 5659120"/>
              <a:gd name="connsiteY2" fmla="*/ 5171440 h 5194300"/>
              <a:gd name="connsiteX3" fmla="*/ 0 w 5659120"/>
              <a:gd name="connsiteY3" fmla="*/ 5194300 h 5194300"/>
              <a:gd name="connsiteX4" fmla="*/ 1887220 w 5659120"/>
              <a:gd name="connsiteY4" fmla="*/ 0 h 5194300"/>
              <a:gd name="connsiteX0" fmla="*/ 1868684 w 5659120"/>
              <a:gd name="connsiteY0" fmla="*/ 12013 h 5181600"/>
              <a:gd name="connsiteX1" fmla="*/ 5659120 w 5659120"/>
              <a:gd name="connsiteY1" fmla="*/ 0 h 5181600"/>
              <a:gd name="connsiteX2" fmla="*/ 5646420 w 5659120"/>
              <a:gd name="connsiteY2" fmla="*/ 5158740 h 5181600"/>
              <a:gd name="connsiteX3" fmla="*/ 0 w 5659120"/>
              <a:gd name="connsiteY3" fmla="*/ 5181600 h 5181600"/>
              <a:gd name="connsiteX4" fmla="*/ 1868684 w 5659120"/>
              <a:gd name="connsiteY4" fmla="*/ 12013 h 5181600"/>
              <a:gd name="connsiteX0" fmla="*/ 1868684 w 5646563"/>
              <a:gd name="connsiteY0" fmla="*/ 0 h 5169587"/>
              <a:gd name="connsiteX1" fmla="*/ 5563870 w 5646563"/>
              <a:gd name="connsiteY1" fmla="*/ 64188 h 5169587"/>
              <a:gd name="connsiteX2" fmla="*/ 5646420 w 5646563"/>
              <a:gd name="connsiteY2" fmla="*/ 5146727 h 5169587"/>
              <a:gd name="connsiteX3" fmla="*/ 0 w 5646563"/>
              <a:gd name="connsiteY3" fmla="*/ 5169587 h 5169587"/>
              <a:gd name="connsiteX4" fmla="*/ 1868684 w 5646563"/>
              <a:gd name="connsiteY4" fmla="*/ 0 h 5169587"/>
              <a:gd name="connsiteX0" fmla="*/ 1868684 w 5654357"/>
              <a:gd name="connsiteY0" fmla="*/ 0 h 5169587"/>
              <a:gd name="connsiteX1" fmla="*/ 5654357 w 5654357"/>
              <a:gd name="connsiteY1" fmla="*/ 2275 h 5169587"/>
              <a:gd name="connsiteX2" fmla="*/ 5646420 w 5654357"/>
              <a:gd name="connsiteY2" fmla="*/ 5146727 h 5169587"/>
              <a:gd name="connsiteX3" fmla="*/ 0 w 5654357"/>
              <a:gd name="connsiteY3" fmla="*/ 5169587 h 5169587"/>
              <a:gd name="connsiteX4" fmla="*/ 1868684 w 5654357"/>
              <a:gd name="connsiteY4" fmla="*/ 0 h 5169587"/>
              <a:gd name="connsiteX0" fmla="*/ 1868684 w 5663764"/>
              <a:gd name="connsiteY0" fmla="*/ 0 h 5169587"/>
              <a:gd name="connsiteX1" fmla="*/ 5654357 w 5663764"/>
              <a:gd name="connsiteY1" fmla="*/ 2275 h 5169587"/>
              <a:gd name="connsiteX2" fmla="*/ 5663088 w 5663764"/>
              <a:gd name="connsiteY2" fmla="*/ 5161015 h 5169587"/>
              <a:gd name="connsiteX3" fmla="*/ 0 w 5663764"/>
              <a:gd name="connsiteY3" fmla="*/ 5169587 h 5169587"/>
              <a:gd name="connsiteX4" fmla="*/ 1868684 w 5663764"/>
              <a:gd name="connsiteY4" fmla="*/ 0 h 5169587"/>
              <a:gd name="connsiteX0" fmla="*/ 1868684 w 5657007"/>
              <a:gd name="connsiteY0" fmla="*/ 0 h 5169587"/>
              <a:gd name="connsiteX1" fmla="*/ 5654357 w 5657007"/>
              <a:gd name="connsiteY1" fmla="*/ 2275 h 5169587"/>
              <a:gd name="connsiteX2" fmla="*/ 5655944 w 5657007"/>
              <a:gd name="connsiteY2" fmla="*/ 5146728 h 5169587"/>
              <a:gd name="connsiteX3" fmla="*/ 0 w 5657007"/>
              <a:gd name="connsiteY3" fmla="*/ 5169587 h 5169587"/>
              <a:gd name="connsiteX4" fmla="*/ 1868684 w 5657007"/>
              <a:gd name="connsiteY4" fmla="*/ 0 h 5169587"/>
              <a:gd name="connsiteX0" fmla="*/ 1868684 w 5657007"/>
              <a:gd name="connsiteY0" fmla="*/ 0 h 5169587"/>
              <a:gd name="connsiteX1" fmla="*/ 5654357 w 5657007"/>
              <a:gd name="connsiteY1" fmla="*/ 2275 h 5169587"/>
              <a:gd name="connsiteX2" fmla="*/ 5655944 w 5657007"/>
              <a:gd name="connsiteY2" fmla="*/ 5165343 h 5169587"/>
              <a:gd name="connsiteX3" fmla="*/ 0 w 5657007"/>
              <a:gd name="connsiteY3" fmla="*/ 5169587 h 5169587"/>
              <a:gd name="connsiteX4" fmla="*/ 1868684 w 5657007"/>
              <a:gd name="connsiteY4" fmla="*/ 0 h 5169587"/>
              <a:gd name="connsiteX0" fmla="*/ 1887219 w 5675542"/>
              <a:gd name="connsiteY0" fmla="*/ 0 h 5169587"/>
              <a:gd name="connsiteX1" fmla="*/ 5672892 w 5675542"/>
              <a:gd name="connsiteY1" fmla="*/ 2275 h 5169587"/>
              <a:gd name="connsiteX2" fmla="*/ 5674479 w 5675542"/>
              <a:gd name="connsiteY2" fmla="*/ 5165343 h 5169587"/>
              <a:gd name="connsiteX3" fmla="*/ 0 w 5675542"/>
              <a:gd name="connsiteY3" fmla="*/ 5169587 h 5169587"/>
              <a:gd name="connsiteX4" fmla="*/ 1887219 w 5675542"/>
              <a:gd name="connsiteY4" fmla="*/ 0 h 5169587"/>
              <a:gd name="connsiteX0" fmla="*/ 1887219 w 5675542"/>
              <a:gd name="connsiteY0" fmla="*/ 0 h 5165343"/>
              <a:gd name="connsiteX1" fmla="*/ 5672892 w 5675542"/>
              <a:gd name="connsiteY1" fmla="*/ 2275 h 5165343"/>
              <a:gd name="connsiteX2" fmla="*/ 5674479 w 5675542"/>
              <a:gd name="connsiteY2" fmla="*/ 5165343 h 5165343"/>
              <a:gd name="connsiteX3" fmla="*/ 0 w 5675542"/>
              <a:gd name="connsiteY3" fmla="*/ 5132357 h 5165343"/>
              <a:gd name="connsiteX4" fmla="*/ 1887219 w 5675542"/>
              <a:gd name="connsiteY4" fmla="*/ 0 h 5165343"/>
              <a:gd name="connsiteX0" fmla="*/ 1893398 w 5681721"/>
              <a:gd name="connsiteY0" fmla="*/ 0 h 5181998"/>
              <a:gd name="connsiteX1" fmla="*/ 5679071 w 5681721"/>
              <a:gd name="connsiteY1" fmla="*/ 2275 h 5181998"/>
              <a:gd name="connsiteX2" fmla="*/ 5680658 w 5681721"/>
              <a:gd name="connsiteY2" fmla="*/ 5165343 h 5181998"/>
              <a:gd name="connsiteX3" fmla="*/ 0 w 5681721"/>
              <a:gd name="connsiteY3" fmla="*/ 5181998 h 5181998"/>
              <a:gd name="connsiteX4" fmla="*/ 1893398 w 5681721"/>
              <a:gd name="connsiteY4" fmla="*/ 0 h 5181998"/>
              <a:gd name="connsiteX0" fmla="*/ 1893398 w 5681721"/>
              <a:gd name="connsiteY0" fmla="*/ 0 h 5165343"/>
              <a:gd name="connsiteX1" fmla="*/ 5679071 w 5681721"/>
              <a:gd name="connsiteY1" fmla="*/ 2275 h 5165343"/>
              <a:gd name="connsiteX2" fmla="*/ 5680658 w 5681721"/>
              <a:gd name="connsiteY2" fmla="*/ 5165343 h 5165343"/>
              <a:gd name="connsiteX3" fmla="*/ 0 w 5681721"/>
              <a:gd name="connsiteY3" fmla="*/ 5163382 h 5165343"/>
              <a:gd name="connsiteX4" fmla="*/ 1893398 w 5681721"/>
              <a:gd name="connsiteY4" fmla="*/ 0 h 516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1721" h="5165343">
                <a:moveTo>
                  <a:pt x="1893398" y="0"/>
                </a:moveTo>
                <a:lnTo>
                  <a:pt x="5679071" y="2275"/>
                </a:lnTo>
                <a:cubicBezTo>
                  <a:pt x="5674838" y="1729475"/>
                  <a:pt x="5684891" y="3438143"/>
                  <a:pt x="5680658" y="5165343"/>
                </a:cubicBezTo>
                <a:lnTo>
                  <a:pt x="0" y="5163382"/>
                </a:lnTo>
                <a:lnTo>
                  <a:pt x="1893398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pic>
        <p:nvPicPr>
          <p:cNvPr id="6" name="Picture 2" descr="C:\Users\COLETT~1\AppData\Local\Temp\Rar$DRa2788.5319\Negative versions\B2B_a_gyro_company_whit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207" y="5552707"/>
            <a:ext cx="3397388" cy="106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469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Arial Unicode MS" panose="020B0604020202020204" pitchFamily="34" charset="-128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2" descr="C:\Users\COLETT~1\AppData\Local\Temp\Rar$DRa2788.5319\Negative versions\B2B_a_gyro_company_whit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5451" y="6157013"/>
            <a:ext cx="1790071" cy="5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1783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Message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1775520" y="1305085"/>
            <a:ext cx="0" cy="17398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10416480" y="1305085"/>
            <a:ext cx="0" cy="17398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871531" y="1305084"/>
            <a:ext cx="8448939" cy="1739873"/>
          </a:xfrm>
          <a:noFill/>
        </p:spPr>
        <p:txBody>
          <a:bodyPr wrap="square">
            <a:noAutofit/>
          </a:bodyPr>
          <a:lstStyle>
            <a:lvl1pPr marL="0" indent="0" algn="ctr">
              <a:buNone/>
              <a:defRPr sz="3733">
                <a:solidFill>
                  <a:schemeClr val="bg1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2" descr="C:\Users\COLETT~1\AppData\Local\Temp\Rar$DRa2788.5319\Negative versions\B2B_a_gyro_company_whit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5451" y="6157013"/>
            <a:ext cx="1790071" cy="5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981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06B74A28-1FC7-413C-99B5-D1A2DE383713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A700D-5CE8-4690-85B7-92138B2B4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798-8CFA-4BA0-A4C1-C83D2B6B6E44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6E7BA-A2D6-4CC3-BF78-848381946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A7176-E19B-429D-A5FA-9A10E2CF5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6218-0831-4EC1-BC92-ED45396BA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463D9C-4490-4061-B5A7-71FCBD315CFA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3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Pag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Arial Unicode MS" panose="020B0604020202020204" pitchFamily="34" charset="-128"/>
              <a:cs typeface="Arial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30883" y="4581129"/>
            <a:ext cx="2422458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67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info@b2binternational.com</a:t>
            </a:r>
          </a:p>
          <a:p>
            <a:r>
              <a:rPr lang="en-GB" sz="1467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www.b2binternational.com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464370" y="260648"/>
            <a:ext cx="107593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Manchester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3632869" y="260648"/>
            <a:ext cx="752129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London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584065" y="260647"/>
            <a:ext cx="90646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York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586281" y="260648"/>
            <a:ext cx="80983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Chicago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4571738" y="260648"/>
            <a:ext cx="100059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Düsseldorf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5730753" y="260648"/>
            <a:ext cx="962123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Singapore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6842746" y="260648"/>
            <a:ext cx="69762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Beijing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7728182" y="260648"/>
            <a:ext cx="90441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Shanghai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COLETT~1\AppData\Local\Temp\Rar$DRa2788.5319\Negative versions\B2B_a_gyro_company_whit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207" y="5552707"/>
            <a:ext cx="3397388" cy="106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1456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P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816000" y="1028733"/>
            <a:ext cx="10560000" cy="5486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>
            <a:lvl1pPr marL="228594" indent="-228594" algn="l">
              <a:buFont typeface="Wingdings" panose="05000000000000000000" pitchFamily="2" charset="2"/>
              <a:buChar char="§"/>
              <a:defRPr sz="1333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1600">
                <a:solidFill>
                  <a:schemeClr val="tx2"/>
                </a:solidFill>
                <a:latin typeface="+mj-lt"/>
              </a:defRPr>
            </a:lvl2pPr>
            <a:lvl3pPr algn="ctr">
              <a:defRPr sz="1600">
                <a:solidFill>
                  <a:schemeClr val="tx2"/>
                </a:solidFill>
                <a:latin typeface="+mj-lt"/>
              </a:defRPr>
            </a:lvl3pPr>
            <a:lvl4pPr algn="ctr">
              <a:defRPr sz="1600">
                <a:solidFill>
                  <a:schemeClr val="tx2"/>
                </a:solidFill>
                <a:latin typeface="+mj-lt"/>
              </a:defRPr>
            </a:lvl4pPr>
            <a:lvl5pPr algn="ctr"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Add commentary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2981573" y="6280560"/>
            <a:ext cx="6432000" cy="400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067" i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i="1">
                <a:solidFill>
                  <a:schemeClr val="tx2"/>
                </a:solidFill>
                <a:latin typeface="+mj-lt"/>
              </a:defRPr>
            </a:lvl2pPr>
            <a:lvl3pPr>
              <a:defRPr sz="1400" i="1">
                <a:solidFill>
                  <a:schemeClr val="tx2"/>
                </a:solidFill>
                <a:latin typeface="+mj-lt"/>
              </a:defRPr>
            </a:lvl3pPr>
            <a:lvl4pPr>
              <a:defRPr sz="1400" i="1">
                <a:solidFill>
                  <a:schemeClr val="tx2"/>
                </a:solidFill>
                <a:latin typeface="+mj-lt"/>
              </a:defRPr>
            </a:lvl4pPr>
            <a:lvl5pPr>
              <a:defRPr sz="1400" i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Insert Question Text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624419" y="6280560"/>
            <a:ext cx="2280000" cy="414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067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>
                <a:solidFill>
                  <a:schemeClr val="tx2"/>
                </a:solidFill>
                <a:latin typeface="+mj-lt"/>
              </a:defRPr>
            </a:lvl2pPr>
            <a:lvl3pPr>
              <a:defRPr sz="1600" b="1">
                <a:solidFill>
                  <a:schemeClr val="tx2"/>
                </a:solidFill>
                <a:latin typeface="+mj-lt"/>
              </a:defRPr>
            </a:lvl3pPr>
            <a:lvl4pPr>
              <a:defRPr sz="1600" b="1">
                <a:solidFill>
                  <a:schemeClr val="tx2"/>
                </a:solidFill>
                <a:latin typeface="+mj-lt"/>
              </a:defRPr>
            </a:lvl4pPr>
            <a:lvl5pPr>
              <a:defRPr sz="160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Base: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39432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P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816000" y="1440200"/>
            <a:ext cx="10560000" cy="5486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>
            <a:lvl1pPr marL="228594" indent="-228594" algn="l">
              <a:buFont typeface="Wingdings" panose="05000000000000000000" pitchFamily="2" charset="2"/>
              <a:buChar char="§"/>
              <a:defRPr sz="1333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1600">
                <a:solidFill>
                  <a:schemeClr val="tx2"/>
                </a:solidFill>
                <a:latin typeface="+mj-lt"/>
              </a:defRPr>
            </a:lvl2pPr>
            <a:lvl3pPr algn="ctr">
              <a:defRPr sz="1600">
                <a:solidFill>
                  <a:schemeClr val="tx2"/>
                </a:solidFill>
                <a:latin typeface="+mj-lt"/>
              </a:defRPr>
            </a:lvl3pPr>
            <a:lvl4pPr algn="ctr">
              <a:defRPr sz="1600">
                <a:solidFill>
                  <a:schemeClr val="tx2"/>
                </a:solidFill>
                <a:latin typeface="+mj-lt"/>
              </a:defRPr>
            </a:lvl4pPr>
            <a:lvl5pPr algn="ctr"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Add commentary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br>
              <a:rPr lang="en-US" dirty="0"/>
            </a:br>
            <a:r>
              <a:rPr lang="en-US" dirty="0"/>
              <a:t>\\\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2981573" y="6280560"/>
            <a:ext cx="6432000" cy="400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067" i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i="1">
                <a:solidFill>
                  <a:schemeClr val="tx2"/>
                </a:solidFill>
                <a:latin typeface="+mj-lt"/>
              </a:defRPr>
            </a:lvl2pPr>
            <a:lvl3pPr>
              <a:defRPr sz="1400" i="1">
                <a:solidFill>
                  <a:schemeClr val="tx2"/>
                </a:solidFill>
                <a:latin typeface="+mj-lt"/>
              </a:defRPr>
            </a:lvl3pPr>
            <a:lvl4pPr>
              <a:defRPr sz="1400" i="1">
                <a:solidFill>
                  <a:schemeClr val="tx2"/>
                </a:solidFill>
                <a:latin typeface="+mj-lt"/>
              </a:defRPr>
            </a:lvl4pPr>
            <a:lvl5pPr>
              <a:defRPr sz="1400" i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Insert Question Text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624419" y="6280560"/>
            <a:ext cx="2280000" cy="414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067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>
                <a:solidFill>
                  <a:schemeClr val="tx2"/>
                </a:solidFill>
                <a:latin typeface="+mj-lt"/>
              </a:defRPr>
            </a:lvl2pPr>
            <a:lvl3pPr>
              <a:defRPr sz="1600" b="1">
                <a:solidFill>
                  <a:schemeClr val="tx2"/>
                </a:solidFill>
                <a:latin typeface="+mj-lt"/>
              </a:defRPr>
            </a:lvl3pPr>
            <a:lvl4pPr>
              <a:defRPr sz="1600" b="1">
                <a:solidFill>
                  <a:schemeClr val="tx2"/>
                </a:solidFill>
                <a:latin typeface="+mj-lt"/>
              </a:defRPr>
            </a:lvl4pPr>
            <a:lvl5pPr>
              <a:defRPr sz="160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Base: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9283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/>
          <p:cNvSpPr>
            <a:spLocks noGrp="1"/>
          </p:cNvSpPr>
          <p:nvPr>
            <p:ph type="title" hasCustomPrompt="1"/>
          </p:nvPr>
        </p:nvSpPr>
        <p:spPr>
          <a:xfrm>
            <a:off x="239350" y="260649"/>
            <a:ext cx="5952660" cy="31610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GB" dirty="0">
                <a:solidFill>
                  <a:schemeClr val="accent3"/>
                </a:solidFill>
                <a:cs typeface="Trebuchet M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</a:pPr>
            <a:r>
              <a:rPr lang="en-US" dirty="0"/>
              <a:t>Section Title</a:t>
            </a:r>
            <a:br>
              <a:rPr lang="en-US" dirty="0"/>
            </a:b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0309" y="5816567"/>
            <a:ext cx="3311691" cy="1039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n>
                <a:solidFill>
                  <a:srgbClr val="BEC0C2"/>
                </a:solidFill>
              </a:ln>
            </a:endParaRP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624137" y="-5149"/>
            <a:ext cx="7575628" cy="685751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2819400 w 3733800"/>
              <a:gd name="connsiteY0" fmla="*/ 0 h 3746500"/>
              <a:gd name="connsiteX1" fmla="*/ 3733800 w 3733800"/>
              <a:gd name="connsiteY1" fmla="*/ 0 h 3746500"/>
              <a:gd name="connsiteX2" fmla="*/ 3733800 w 3733800"/>
              <a:gd name="connsiteY2" fmla="*/ 914400 h 3746500"/>
              <a:gd name="connsiteX3" fmla="*/ 0 w 3733800"/>
              <a:gd name="connsiteY3" fmla="*/ 3746500 h 3746500"/>
              <a:gd name="connsiteX4" fmla="*/ 2819400 w 3733800"/>
              <a:gd name="connsiteY4" fmla="*/ 0 h 3746500"/>
              <a:gd name="connsiteX0" fmla="*/ 2819400 w 5638800"/>
              <a:gd name="connsiteY0" fmla="*/ 0 h 3746500"/>
              <a:gd name="connsiteX1" fmla="*/ 3733800 w 5638800"/>
              <a:gd name="connsiteY1" fmla="*/ 0 h 3746500"/>
              <a:gd name="connsiteX2" fmla="*/ 5638800 w 5638800"/>
              <a:gd name="connsiteY2" fmla="*/ 3746500 h 3746500"/>
              <a:gd name="connsiteX3" fmla="*/ 0 w 5638800"/>
              <a:gd name="connsiteY3" fmla="*/ 3746500 h 3746500"/>
              <a:gd name="connsiteX4" fmla="*/ 2819400 w 5638800"/>
              <a:gd name="connsiteY4" fmla="*/ 0 h 3746500"/>
              <a:gd name="connsiteX0" fmla="*/ 2819400 w 5651500"/>
              <a:gd name="connsiteY0" fmla="*/ 1435100 h 5181600"/>
              <a:gd name="connsiteX1" fmla="*/ 5651500 w 5651500"/>
              <a:gd name="connsiteY1" fmla="*/ 0 h 5181600"/>
              <a:gd name="connsiteX2" fmla="*/ 5638800 w 5651500"/>
              <a:gd name="connsiteY2" fmla="*/ 5181600 h 5181600"/>
              <a:gd name="connsiteX3" fmla="*/ 0 w 5651500"/>
              <a:gd name="connsiteY3" fmla="*/ 5181600 h 5181600"/>
              <a:gd name="connsiteX4" fmla="*/ 2819400 w 5651500"/>
              <a:gd name="connsiteY4" fmla="*/ 1435100 h 5181600"/>
              <a:gd name="connsiteX0" fmla="*/ 1879600 w 5651500"/>
              <a:gd name="connsiteY0" fmla="*/ 0 h 5194300"/>
              <a:gd name="connsiteX1" fmla="*/ 5651500 w 5651500"/>
              <a:gd name="connsiteY1" fmla="*/ 12700 h 5194300"/>
              <a:gd name="connsiteX2" fmla="*/ 5638800 w 5651500"/>
              <a:gd name="connsiteY2" fmla="*/ 5194300 h 5194300"/>
              <a:gd name="connsiteX3" fmla="*/ 0 w 5651500"/>
              <a:gd name="connsiteY3" fmla="*/ 5194300 h 5194300"/>
              <a:gd name="connsiteX4" fmla="*/ 1879600 w 5651500"/>
              <a:gd name="connsiteY4" fmla="*/ 0 h 5194300"/>
              <a:gd name="connsiteX0" fmla="*/ 1887220 w 5659120"/>
              <a:gd name="connsiteY0" fmla="*/ 0 h 5194300"/>
              <a:gd name="connsiteX1" fmla="*/ 5659120 w 5659120"/>
              <a:gd name="connsiteY1" fmla="*/ 12700 h 5194300"/>
              <a:gd name="connsiteX2" fmla="*/ 5646420 w 5659120"/>
              <a:gd name="connsiteY2" fmla="*/ 5194300 h 5194300"/>
              <a:gd name="connsiteX3" fmla="*/ 0 w 5659120"/>
              <a:gd name="connsiteY3" fmla="*/ 5194300 h 5194300"/>
              <a:gd name="connsiteX4" fmla="*/ 1887220 w 5659120"/>
              <a:gd name="connsiteY4" fmla="*/ 0 h 5194300"/>
              <a:gd name="connsiteX0" fmla="*/ 1887220 w 5659120"/>
              <a:gd name="connsiteY0" fmla="*/ 0 h 5194300"/>
              <a:gd name="connsiteX1" fmla="*/ 5659120 w 5659120"/>
              <a:gd name="connsiteY1" fmla="*/ 12700 h 5194300"/>
              <a:gd name="connsiteX2" fmla="*/ 5646420 w 5659120"/>
              <a:gd name="connsiteY2" fmla="*/ 5171440 h 5194300"/>
              <a:gd name="connsiteX3" fmla="*/ 0 w 5659120"/>
              <a:gd name="connsiteY3" fmla="*/ 5194300 h 5194300"/>
              <a:gd name="connsiteX4" fmla="*/ 1887220 w 5659120"/>
              <a:gd name="connsiteY4" fmla="*/ 0 h 5194300"/>
              <a:gd name="connsiteX0" fmla="*/ 1868684 w 5659120"/>
              <a:gd name="connsiteY0" fmla="*/ 12013 h 5181600"/>
              <a:gd name="connsiteX1" fmla="*/ 5659120 w 5659120"/>
              <a:gd name="connsiteY1" fmla="*/ 0 h 5181600"/>
              <a:gd name="connsiteX2" fmla="*/ 5646420 w 5659120"/>
              <a:gd name="connsiteY2" fmla="*/ 5158740 h 5181600"/>
              <a:gd name="connsiteX3" fmla="*/ 0 w 5659120"/>
              <a:gd name="connsiteY3" fmla="*/ 5181600 h 5181600"/>
              <a:gd name="connsiteX4" fmla="*/ 1868684 w 5659120"/>
              <a:gd name="connsiteY4" fmla="*/ 12013 h 5181600"/>
              <a:gd name="connsiteX0" fmla="*/ 1868684 w 5646563"/>
              <a:gd name="connsiteY0" fmla="*/ 0 h 5169587"/>
              <a:gd name="connsiteX1" fmla="*/ 5563870 w 5646563"/>
              <a:gd name="connsiteY1" fmla="*/ 64188 h 5169587"/>
              <a:gd name="connsiteX2" fmla="*/ 5646420 w 5646563"/>
              <a:gd name="connsiteY2" fmla="*/ 5146727 h 5169587"/>
              <a:gd name="connsiteX3" fmla="*/ 0 w 5646563"/>
              <a:gd name="connsiteY3" fmla="*/ 5169587 h 5169587"/>
              <a:gd name="connsiteX4" fmla="*/ 1868684 w 5646563"/>
              <a:gd name="connsiteY4" fmla="*/ 0 h 5169587"/>
              <a:gd name="connsiteX0" fmla="*/ 1868684 w 5654357"/>
              <a:gd name="connsiteY0" fmla="*/ 0 h 5169587"/>
              <a:gd name="connsiteX1" fmla="*/ 5654357 w 5654357"/>
              <a:gd name="connsiteY1" fmla="*/ 2275 h 5169587"/>
              <a:gd name="connsiteX2" fmla="*/ 5646420 w 5654357"/>
              <a:gd name="connsiteY2" fmla="*/ 5146727 h 5169587"/>
              <a:gd name="connsiteX3" fmla="*/ 0 w 5654357"/>
              <a:gd name="connsiteY3" fmla="*/ 5169587 h 5169587"/>
              <a:gd name="connsiteX4" fmla="*/ 1868684 w 5654357"/>
              <a:gd name="connsiteY4" fmla="*/ 0 h 5169587"/>
              <a:gd name="connsiteX0" fmla="*/ 1868684 w 5663764"/>
              <a:gd name="connsiteY0" fmla="*/ 0 h 5169587"/>
              <a:gd name="connsiteX1" fmla="*/ 5654357 w 5663764"/>
              <a:gd name="connsiteY1" fmla="*/ 2275 h 5169587"/>
              <a:gd name="connsiteX2" fmla="*/ 5663088 w 5663764"/>
              <a:gd name="connsiteY2" fmla="*/ 5161015 h 5169587"/>
              <a:gd name="connsiteX3" fmla="*/ 0 w 5663764"/>
              <a:gd name="connsiteY3" fmla="*/ 5169587 h 5169587"/>
              <a:gd name="connsiteX4" fmla="*/ 1868684 w 5663764"/>
              <a:gd name="connsiteY4" fmla="*/ 0 h 5169587"/>
              <a:gd name="connsiteX0" fmla="*/ 1868684 w 5657007"/>
              <a:gd name="connsiteY0" fmla="*/ 0 h 5169587"/>
              <a:gd name="connsiteX1" fmla="*/ 5654357 w 5657007"/>
              <a:gd name="connsiteY1" fmla="*/ 2275 h 5169587"/>
              <a:gd name="connsiteX2" fmla="*/ 5655944 w 5657007"/>
              <a:gd name="connsiteY2" fmla="*/ 5146728 h 5169587"/>
              <a:gd name="connsiteX3" fmla="*/ 0 w 5657007"/>
              <a:gd name="connsiteY3" fmla="*/ 5169587 h 5169587"/>
              <a:gd name="connsiteX4" fmla="*/ 1868684 w 5657007"/>
              <a:gd name="connsiteY4" fmla="*/ 0 h 5169587"/>
              <a:gd name="connsiteX0" fmla="*/ 1868684 w 5657007"/>
              <a:gd name="connsiteY0" fmla="*/ 0 h 5169587"/>
              <a:gd name="connsiteX1" fmla="*/ 5654357 w 5657007"/>
              <a:gd name="connsiteY1" fmla="*/ 2275 h 5169587"/>
              <a:gd name="connsiteX2" fmla="*/ 5655944 w 5657007"/>
              <a:gd name="connsiteY2" fmla="*/ 5165343 h 5169587"/>
              <a:gd name="connsiteX3" fmla="*/ 0 w 5657007"/>
              <a:gd name="connsiteY3" fmla="*/ 5169587 h 5169587"/>
              <a:gd name="connsiteX4" fmla="*/ 1868684 w 5657007"/>
              <a:gd name="connsiteY4" fmla="*/ 0 h 5169587"/>
              <a:gd name="connsiteX0" fmla="*/ 1887219 w 5675542"/>
              <a:gd name="connsiteY0" fmla="*/ 0 h 5169587"/>
              <a:gd name="connsiteX1" fmla="*/ 5672892 w 5675542"/>
              <a:gd name="connsiteY1" fmla="*/ 2275 h 5169587"/>
              <a:gd name="connsiteX2" fmla="*/ 5674479 w 5675542"/>
              <a:gd name="connsiteY2" fmla="*/ 5165343 h 5169587"/>
              <a:gd name="connsiteX3" fmla="*/ 0 w 5675542"/>
              <a:gd name="connsiteY3" fmla="*/ 5169587 h 5169587"/>
              <a:gd name="connsiteX4" fmla="*/ 1887219 w 5675542"/>
              <a:gd name="connsiteY4" fmla="*/ 0 h 5169587"/>
              <a:gd name="connsiteX0" fmla="*/ 1887219 w 5675542"/>
              <a:gd name="connsiteY0" fmla="*/ 0 h 5165343"/>
              <a:gd name="connsiteX1" fmla="*/ 5672892 w 5675542"/>
              <a:gd name="connsiteY1" fmla="*/ 2275 h 5165343"/>
              <a:gd name="connsiteX2" fmla="*/ 5674479 w 5675542"/>
              <a:gd name="connsiteY2" fmla="*/ 5165343 h 5165343"/>
              <a:gd name="connsiteX3" fmla="*/ 0 w 5675542"/>
              <a:gd name="connsiteY3" fmla="*/ 5132357 h 5165343"/>
              <a:gd name="connsiteX4" fmla="*/ 1887219 w 5675542"/>
              <a:gd name="connsiteY4" fmla="*/ 0 h 5165343"/>
              <a:gd name="connsiteX0" fmla="*/ 1893398 w 5681721"/>
              <a:gd name="connsiteY0" fmla="*/ 0 h 5181998"/>
              <a:gd name="connsiteX1" fmla="*/ 5679071 w 5681721"/>
              <a:gd name="connsiteY1" fmla="*/ 2275 h 5181998"/>
              <a:gd name="connsiteX2" fmla="*/ 5680658 w 5681721"/>
              <a:gd name="connsiteY2" fmla="*/ 5165343 h 5181998"/>
              <a:gd name="connsiteX3" fmla="*/ 0 w 5681721"/>
              <a:gd name="connsiteY3" fmla="*/ 5181998 h 5181998"/>
              <a:gd name="connsiteX4" fmla="*/ 1893398 w 5681721"/>
              <a:gd name="connsiteY4" fmla="*/ 0 h 5181998"/>
              <a:gd name="connsiteX0" fmla="*/ 1893398 w 5681721"/>
              <a:gd name="connsiteY0" fmla="*/ 0 h 5165343"/>
              <a:gd name="connsiteX1" fmla="*/ 5679071 w 5681721"/>
              <a:gd name="connsiteY1" fmla="*/ 2275 h 5165343"/>
              <a:gd name="connsiteX2" fmla="*/ 5680658 w 5681721"/>
              <a:gd name="connsiteY2" fmla="*/ 5165343 h 5165343"/>
              <a:gd name="connsiteX3" fmla="*/ 0 w 5681721"/>
              <a:gd name="connsiteY3" fmla="*/ 5163382 h 5165343"/>
              <a:gd name="connsiteX4" fmla="*/ 1893398 w 5681721"/>
              <a:gd name="connsiteY4" fmla="*/ 0 h 516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1721" h="5165343">
                <a:moveTo>
                  <a:pt x="1893398" y="0"/>
                </a:moveTo>
                <a:lnTo>
                  <a:pt x="5679071" y="2275"/>
                </a:lnTo>
                <a:cubicBezTo>
                  <a:pt x="5674838" y="1729475"/>
                  <a:pt x="5684891" y="3438143"/>
                  <a:pt x="5680658" y="5165343"/>
                </a:cubicBezTo>
                <a:lnTo>
                  <a:pt x="0" y="5163382"/>
                </a:lnTo>
                <a:lnTo>
                  <a:pt x="1893398" y="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pic>
        <p:nvPicPr>
          <p:cNvPr id="7" name="Picture 3" descr="C:\Users\Colette Stevens\AppData\Local\Microsoft\Windows\Temporary Internet Files\Content.Outlook\QJ54UJ4U\B2B_a_gyro_company2new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1" y="5648096"/>
            <a:ext cx="2995604" cy="85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4270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int Divid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Arial Unicode MS" panose="020B0604020202020204" pitchFamily="34" charset="-128"/>
              <a:cs typeface="Arial" charset="0"/>
            </a:endParaRP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3" descr="C:\Users\Colette Stevens\AppData\Local\Microsoft\Windows\Temporary Internet Files\Content.Outlook\QJ54UJ4U\B2B_a_gyro_company2new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4719" y="6248840"/>
            <a:ext cx="1536136" cy="43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0183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int Divider Mess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1775520" y="1305085"/>
            <a:ext cx="0" cy="17398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10416480" y="1305085"/>
            <a:ext cx="0" cy="17398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871531" y="1305084"/>
            <a:ext cx="8448939" cy="1739873"/>
          </a:xfrm>
          <a:noFill/>
        </p:spPr>
        <p:txBody>
          <a:bodyPr wrap="square">
            <a:noAutofit/>
          </a:bodyPr>
          <a:lstStyle>
            <a:lvl1pPr marL="0" indent="0" algn="ctr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3" descr="C:\Users\Colette Stevens\AppData\Local\Microsoft\Windows\Temporary Internet Files\Content.Outlook\QJ54UJ4U\B2B_a_gyro_company2new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4719" y="6248840"/>
            <a:ext cx="1536136" cy="43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9743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8880309" y="5816567"/>
            <a:ext cx="3311691" cy="1039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n>
                <a:solidFill>
                  <a:srgbClr val="BEC0C2"/>
                </a:solidFill>
              </a:ln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30883" y="4581129"/>
            <a:ext cx="2626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>
                <a:solidFill>
                  <a:schemeClr val="accent3"/>
                </a:solidFill>
                <a:latin typeface="+mj-lt"/>
              </a:rPr>
              <a:t>info@b2binternational.com</a:t>
            </a:r>
          </a:p>
          <a:p>
            <a:r>
              <a:rPr lang="en-GB" sz="1600" b="0" dirty="0">
                <a:solidFill>
                  <a:schemeClr val="accent3"/>
                </a:solidFill>
                <a:latin typeface="+mj-lt"/>
              </a:rPr>
              <a:t>www.b2binternational.com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35360" y="260648"/>
            <a:ext cx="107593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b="0" dirty="0">
                <a:solidFill>
                  <a:schemeClr val="accent3"/>
                </a:solidFill>
                <a:latin typeface="+mj-lt"/>
              </a:rPr>
              <a:t>Manchester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949585" y="260648"/>
            <a:ext cx="752129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rPr>
              <a:t>London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3426471" y="260647"/>
            <a:ext cx="90646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New York</a:t>
            </a:r>
            <a:endParaRPr lang="en-GB" sz="1333" dirty="0">
              <a:solidFill>
                <a:schemeClr val="accent3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025186" y="260648"/>
            <a:ext cx="80983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Chicago</a:t>
            </a:r>
            <a:endParaRPr lang="en-GB" sz="1333" dirty="0">
              <a:solidFill>
                <a:schemeClr val="accent3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327359" y="260648"/>
            <a:ext cx="100059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Düsseldorf</a:t>
            </a:r>
            <a:endParaRPr lang="en-GB" sz="1333" dirty="0">
              <a:solidFill>
                <a:schemeClr val="accent3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7925279" y="260648"/>
            <a:ext cx="962123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Singapore</a:t>
            </a:r>
            <a:endParaRPr lang="en-GB" sz="1333" dirty="0">
              <a:solidFill>
                <a:schemeClr val="accent3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9476178" y="260648"/>
            <a:ext cx="69762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Beijing</a:t>
            </a:r>
            <a:endParaRPr lang="en-GB" sz="1333" dirty="0">
              <a:solidFill>
                <a:schemeClr val="accent3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0800523" y="260648"/>
            <a:ext cx="90441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Shanghai</a:t>
            </a:r>
            <a:endParaRPr lang="en-GB" sz="1333" dirty="0">
              <a:solidFill>
                <a:schemeClr val="accent3"/>
              </a:solidFill>
            </a:endParaRPr>
          </a:p>
        </p:txBody>
      </p:sp>
      <p:pic>
        <p:nvPicPr>
          <p:cNvPr id="22" name="Picture 21" descr="C:\Users\Colette Stevens\AppData\Local\Microsoft\Windows\Temporary Internet Files\Content.Outlook\H4M5LI8U\back page footer-14 (2).png"/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9381" y="4101076"/>
            <a:ext cx="8472619" cy="2773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/>
          <p:nvPr userDrawn="1"/>
        </p:nvCxnSpPr>
        <p:spPr bwMode="auto">
          <a:xfrm>
            <a:off x="3719381" y="6731463"/>
            <a:ext cx="0" cy="1440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3" descr="C:\Users\Colette Stevens\AppData\Local\Microsoft\Windows\Temporary Internet Files\Content.Outlook\QJ54UJ4U\B2B_a_gyro_company2new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1" y="5648096"/>
            <a:ext cx="2995604" cy="85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0675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Arial Unicode MS" panose="020B0604020202020204" pitchFamily="34" charset="-128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2" descr="C:\Users\COLETT~1\AppData\Local\Temp\Rar$DRa2788.5319\Negative versions\B2B_a_gyro_company_whit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5451" y="6157013"/>
            <a:ext cx="1790071" cy="5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821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2397600"/>
            <a:ext cx="10992608" cy="3191640"/>
          </a:xfrm>
          <a:prstGeom prst="rect">
            <a:avLst/>
          </a:prstGeom>
        </p:spPr>
        <p:txBody>
          <a:bodyPr lIns="0" tIns="0" rIns="0" bIns="0"/>
          <a:lstStyle>
            <a:lvl1pPr marL="719982" indent="-719982">
              <a:lnSpc>
                <a:spcPts val="272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3733" b="0" i="0">
                <a:solidFill>
                  <a:srgbClr val="005596"/>
                </a:solidFill>
                <a:latin typeface="Arial" panose="020B0604020202020204" pitchFamily="34" charset="0"/>
                <a:cs typeface="Trebuchet MS"/>
              </a:defRPr>
            </a:lvl1pPr>
          </a:lstStyle>
          <a:p>
            <a:pPr>
              <a:lnSpc>
                <a:spcPts val="2040"/>
              </a:lnSpc>
            </a:pPr>
            <a:r>
              <a:rPr lang="en-GB" b="1" dirty="0"/>
              <a:t>1. </a:t>
            </a:r>
            <a:endParaRPr lang="en-US" dirty="0"/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>
          <a:xfrm>
            <a:off x="576000" y="836613"/>
            <a:ext cx="10992000" cy="7200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  <a:cs typeface="Signika" pitchFamily="50" charset="0"/>
              </a:defRPr>
            </a:lvl1pPr>
          </a:lstStyle>
          <a:p>
            <a:pPr marL="0" lvl="0" indent="0">
              <a:spcBef>
                <a:spcPct val="20000"/>
              </a:spcBef>
              <a:buFontTx/>
              <a:buNone/>
            </a:pPr>
            <a:r>
              <a:rPr lang="en-US" dirty="0"/>
              <a:t>Appendix A:</a:t>
            </a:r>
            <a:endParaRPr lang="en-GB" dirty="0"/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Arial" panose="020B0604020202020204" pitchFamily="34" charset="0"/>
              </a:rPr>
              <a:pPr algn="ctr"/>
              <a:t>‹#›</a:t>
            </a:fld>
            <a:endParaRPr lang="ru-RU" sz="1400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1658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 Pag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Arial Unicode MS" panose="020B0604020202020204" pitchFamily="34" charset="-128"/>
              <a:cs typeface="Arial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335360" y="260648"/>
            <a:ext cx="107593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b="0" dirty="0">
                <a:solidFill>
                  <a:schemeClr val="bg1"/>
                </a:solidFill>
                <a:latin typeface="Arial" panose="020B0604020202020204" pitchFamily="34" charset="0"/>
              </a:rPr>
              <a:t>Manchester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3632869" y="260648"/>
            <a:ext cx="752129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t>London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2548661" y="260647"/>
            <a:ext cx="90646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t>New York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586281" y="260648"/>
            <a:ext cx="80983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t>Chicago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4571738" y="260648"/>
            <a:ext cx="100059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t>Düsseldorf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5730753" y="260648"/>
            <a:ext cx="962123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t>Singapore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6842746" y="260648"/>
            <a:ext cx="69762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t>Beijing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7728182" y="260648"/>
            <a:ext cx="90441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t>Shanghai</a:t>
            </a:r>
            <a:endParaRPr lang="en-GB" sz="1333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384033" y="0"/>
            <a:ext cx="5807967" cy="6858000"/>
          </a:xfrm>
          <a:custGeom>
            <a:avLst/>
            <a:gdLst>
              <a:gd name="connsiteX0" fmla="*/ 0 w 4355975"/>
              <a:gd name="connsiteY0" fmla="*/ 0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0 w 4355975"/>
              <a:gd name="connsiteY4" fmla="*/ 0 h 5143500"/>
              <a:gd name="connsiteX0" fmla="*/ 1895475 w 4355975"/>
              <a:gd name="connsiteY0" fmla="*/ 2381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1895475 w 4355975"/>
              <a:gd name="connsiteY4" fmla="*/ 238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5975" h="5143500">
                <a:moveTo>
                  <a:pt x="1895475" y="2381"/>
                </a:moveTo>
                <a:lnTo>
                  <a:pt x="4355975" y="0"/>
                </a:lnTo>
                <a:lnTo>
                  <a:pt x="4355975" y="5143500"/>
                </a:lnTo>
                <a:lnTo>
                  <a:pt x="0" y="5143500"/>
                </a:lnTo>
                <a:lnTo>
                  <a:pt x="1895475" y="2381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883" y="4581129"/>
            <a:ext cx="2576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b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GB" sz="1600" b="0" dirty="0">
                <a:solidFill>
                  <a:schemeClr val="bg1"/>
                </a:solidFill>
                <a:latin typeface="Arial" panose="020B0604020202020204" pitchFamily="34" charset="0"/>
              </a:rPr>
              <a:t>www.b2binternational.com</a:t>
            </a:r>
          </a:p>
        </p:txBody>
      </p:sp>
      <p:pic>
        <p:nvPicPr>
          <p:cNvPr id="20" name="Picture 2" descr="C:\Users\COLETT~1\AppData\Local\Temp\Rar$DRa2788.5319\Negative versions\B2B_a_gyro_company_whit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207" y="5552707"/>
            <a:ext cx="3397388" cy="106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25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4630CAFE-D8A5-497A-8521-458332EF5710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3A9B9-E54C-484A-9E77-92B89739E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2BAF56-5CE8-4303-ADF3-76A5FBA8D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922EC-EECF-4932-9396-0C8C10AA7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A3D4-28FA-4E0F-857D-5B391E3A50D2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C9C9D-5979-47C3-A898-E1197216D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713F1-9D11-4B0B-A58A-B89C3019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021E2-82D6-47B1-9DB5-49FA50FBFC5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16E1AC0-5CA6-4BA1-BBE7-184FFD98CB5F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314C60-3C11-4CF7-B13E-ED9DABAC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28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596900" y="1484784"/>
            <a:ext cx="10968000" cy="40778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133"/>
            </a:lvl1pPr>
            <a:lvl2pPr>
              <a:buClr>
                <a:schemeClr val="accent3"/>
              </a:buClr>
              <a:defRPr sz="2133"/>
            </a:lvl2pPr>
            <a:lvl3pPr>
              <a:buClr>
                <a:schemeClr val="accent3"/>
              </a:buClr>
              <a:defRPr sz="1867"/>
            </a:lvl3pPr>
            <a:lvl4pPr>
              <a:buClr>
                <a:schemeClr val="accent3"/>
              </a:buClr>
              <a:defRPr sz="1867"/>
            </a:lvl4pPr>
            <a:lvl5pPr>
              <a:buClr>
                <a:schemeClr val="accent3"/>
              </a:buCl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469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>
            <a:extLst>
              <a:ext uri="{FF2B5EF4-FFF2-40B4-BE49-F238E27FC236}">
                <a16:creationId xmlns:a16="http://schemas.microsoft.com/office/drawing/2014/main" id="{366CB8E4-5F37-44B8-B72F-5D0CE58A601F}"/>
              </a:ext>
            </a:extLst>
          </p:cNvPr>
          <p:cNvSpPr/>
          <p:nvPr userDrawn="1"/>
        </p:nvSpPr>
        <p:spPr>
          <a:xfrm>
            <a:off x="0" y="0"/>
            <a:ext cx="6927574" cy="6858000"/>
          </a:xfrm>
          <a:custGeom>
            <a:avLst/>
            <a:gdLst>
              <a:gd name="connsiteX0" fmla="*/ 0 w 4919241"/>
              <a:gd name="connsiteY0" fmla="*/ 0 h 6858000"/>
              <a:gd name="connsiteX1" fmla="*/ 4919241 w 4919241"/>
              <a:gd name="connsiteY1" fmla="*/ 0 h 6858000"/>
              <a:gd name="connsiteX2" fmla="*/ 4919241 w 4919241"/>
              <a:gd name="connsiteY2" fmla="*/ 6858000 h 6858000"/>
              <a:gd name="connsiteX3" fmla="*/ 0 w 4919241"/>
              <a:gd name="connsiteY3" fmla="*/ 6858000 h 6858000"/>
              <a:gd name="connsiteX4" fmla="*/ 0 w 4919241"/>
              <a:gd name="connsiteY4" fmla="*/ 0 h 6858000"/>
              <a:gd name="connsiteX0" fmla="*/ 0 w 6481823"/>
              <a:gd name="connsiteY0" fmla="*/ 0 h 6858000"/>
              <a:gd name="connsiteX1" fmla="*/ 4919241 w 6481823"/>
              <a:gd name="connsiteY1" fmla="*/ 0 h 6858000"/>
              <a:gd name="connsiteX2" fmla="*/ 6481823 w 6481823"/>
              <a:gd name="connsiteY2" fmla="*/ 6858000 h 6858000"/>
              <a:gd name="connsiteX3" fmla="*/ 0 w 6481823"/>
              <a:gd name="connsiteY3" fmla="*/ 6858000 h 6858000"/>
              <a:gd name="connsiteX4" fmla="*/ 0 w 648182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1823" h="6858000">
                <a:moveTo>
                  <a:pt x="0" y="0"/>
                </a:moveTo>
                <a:lnTo>
                  <a:pt x="4919241" y="0"/>
                </a:lnTo>
                <a:lnTo>
                  <a:pt x="648182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B2CD8E-D50C-4DED-898A-9C0934A6D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66" y="1662892"/>
            <a:ext cx="3969312" cy="617321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36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B12880D9-2DCD-4CF1-BF43-008A8E6737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47568" y="0"/>
            <a:ext cx="6944432" cy="6858000"/>
          </a:xfrm>
          <a:custGeom>
            <a:avLst/>
            <a:gdLst>
              <a:gd name="connsiteX0" fmla="*/ 0 w 4355975"/>
              <a:gd name="connsiteY0" fmla="*/ 0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0 w 4355975"/>
              <a:gd name="connsiteY4" fmla="*/ 0 h 5143500"/>
              <a:gd name="connsiteX0" fmla="*/ 1895475 w 4355975"/>
              <a:gd name="connsiteY0" fmla="*/ 2381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1895475 w 4355975"/>
              <a:gd name="connsiteY4" fmla="*/ 2381 h 5143500"/>
              <a:gd name="connsiteX0" fmla="*/ 270363 w 4355975"/>
              <a:gd name="connsiteY0" fmla="*/ 2381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270363 w 4355975"/>
              <a:gd name="connsiteY4" fmla="*/ 2381 h 5143500"/>
              <a:gd name="connsiteX0" fmla="*/ 0 w 4085612"/>
              <a:gd name="connsiteY0" fmla="*/ 2381 h 5143500"/>
              <a:gd name="connsiteX1" fmla="*/ 4085612 w 4085612"/>
              <a:gd name="connsiteY1" fmla="*/ 0 h 5143500"/>
              <a:gd name="connsiteX2" fmla="*/ 4085612 w 4085612"/>
              <a:gd name="connsiteY2" fmla="*/ 5143500 h 5143500"/>
              <a:gd name="connsiteX3" fmla="*/ 984896 w 4085612"/>
              <a:gd name="connsiteY3" fmla="*/ 5136356 h 5143500"/>
              <a:gd name="connsiteX4" fmla="*/ 0 w 4085612"/>
              <a:gd name="connsiteY4" fmla="*/ 238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5612" h="5143500">
                <a:moveTo>
                  <a:pt x="0" y="2381"/>
                </a:moveTo>
                <a:lnTo>
                  <a:pt x="4085612" y="0"/>
                </a:lnTo>
                <a:lnTo>
                  <a:pt x="4085612" y="5143500"/>
                </a:lnTo>
                <a:lnTo>
                  <a:pt x="984896" y="5136356"/>
                </a:lnTo>
                <a:lnTo>
                  <a:pt x="0" y="2381"/>
                </a:lnTo>
                <a:close/>
              </a:path>
            </a:pathLst>
          </a:custGeom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7EAD63-78E1-4448-9A7F-6D0D22265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28" y="437701"/>
            <a:ext cx="2526716" cy="7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7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D461D6C-67F4-4BCE-AD3A-985B424001A2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2F1E353-84CF-4753-B5D6-6B3BB75C32A2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537A5E5-0E52-47BB-AECA-B820519DDE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62397F-0022-42EC-A2C6-98700612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>
            <a:lvl1pPr>
              <a:defRPr sz="3000" b="0" i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C85125AC-FBA8-F849-AB3C-71E34BC08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6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- half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D461D6C-67F4-4BCE-AD3A-985B424001A2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0537A5E5-0E52-47BB-AECA-B820519DDE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62397F-0022-42EC-A2C6-98700612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>
            <a:lvl1pPr>
              <a:defRPr sz="3000" b="0" i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6E41201-AF31-7C4E-A0F7-7FDE547A6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6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0537A5E5-0E52-47BB-AECA-B820519DDE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62397F-0022-42EC-A2C6-98700612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>
            <a:lvl1pPr>
              <a:defRPr sz="3000" b="0" i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401DD79-13D2-0A43-B3F3-8FA88DD1F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1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C00350F-B75C-44A2-BA9E-DBB6E12B1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8575" y="1644"/>
            <a:ext cx="12222178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8038B6-B871-4830-BB52-EC9EBF21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88" y="1696215"/>
            <a:ext cx="4405130" cy="1509972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200A8-1D2A-4032-8812-F7F0221833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088" y="663094"/>
            <a:ext cx="825500" cy="8509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GB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157549D-5A91-9E45-AA5D-187332298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AF2547-4398-44A5-B4FB-1C501F9E6C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26" t="1558" r="3185" b="24008"/>
          <a:stretch/>
        </p:blipFill>
        <p:spPr>
          <a:xfrm rot="16200000">
            <a:off x="4775201" y="-558803"/>
            <a:ext cx="6858002" cy="797560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8038B6-B871-4830-BB52-EC9EBF21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88" y="1696215"/>
            <a:ext cx="4405130" cy="1509972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BF9E7A1-F383-4C67-8387-C6200985BF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088" y="663094"/>
            <a:ext cx="825500" cy="8509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GB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7CA850C0-C653-6E46-8E4F-80CAA6A0CA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DDBB6E9-7503-4E8F-A219-7A91AB7AF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840728" y="-1493272"/>
            <a:ext cx="6857998" cy="98445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8A21627B-172C-884E-9F07-A4BD8C0114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0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9A041E5-DF33-4ADB-A35B-B55937C157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840686" y="-1493314"/>
            <a:ext cx="6869250" cy="983337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1ACFF18-C1E9-0346-AB67-042B5820E4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0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51CF2EB-46FF-496E-80E3-24A96964AE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493275" y="-1493273"/>
            <a:ext cx="6857999" cy="9844547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FDE0DC-3178-194C-A34D-D66B1E849B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B95AF520-090A-46DA-BFF3-B498A631DC2E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B8AF07E-1B9E-41AA-9004-2A224AB99AA3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76C54-1DEE-46ED-B035-4F81D3EB3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FEA1F3-2627-402C-88B4-B8BDC8CE3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C855E-6F5B-4EE0-B18F-E3FCCDD21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F2080-68A7-4FAB-8829-5D4730A5C2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299A6F-CFA0-43CA-8EAA-03952C9D4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AB21-3A23-4F58-87E8-DC906B9A987E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E3CFB-71F4-490B-B47A-8537C0B9C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33CB9-E843-4DE8-A2C7-D7FACA84A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6B6E6-9F68-490A-BBFC-3C80F19D0F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CF5C92-16D1-4084-BA58-B551C2DA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3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CCC018F-96BF-4A92-BD66-23D992224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491973" y="-1491974"/>
            <a:ext cx="6852031" cy="98359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BED95D6-448F-424E-8DD3-875E43902E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3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p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A59341B6-9ED6-46A5-A631-6B15E1EA7500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37145D-C5F1-4435-91CD-FF177FDB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639B1-FCA3-487C-B896-94E4F1F18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2A81E-803B-4D05-A71E-751E8044F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43A4-4B9B-4438-8B48-AC1E525EE21B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A103E-1ACB-4FF0-A1A7-35C27EF91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65F2-61FD-4F6F-85E4-9704707DA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A25B-A75C-45A3-85E4-14B07249876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E913B2-E4D3-4608-B379-3456FC45DFF6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53B70E7-62C0-524C-87AC-A01E9BA82B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022356D8-2FC6-4495-838F-0D5A72FCE469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878BB-F71C-4597-BDF1-D2C01E53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AD27E9-AE62-4B71-AF2E-4B69B2E5C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EE8E-D092-4B3F-AB47-12188F7CEF07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44349-E274-4BD4-9347-5E5F1BE1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2EE03-135D-472F-BB5C-D7F89D70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F9FF1-C36A-4E76-AA16-D2BCE318E9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62CAE50-3DA6-43F3-95CA-C5662CEC87F9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4427407-DE5D-4A40-97D0-70DD5146A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06B74A28-1FC7-413C-99B5-D1A2DE383713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A700D-5CE8-4690-85B7-92138B2B4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798-8CFA-4BA0-A4C1-C83D2B6B6E44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6E7BA-A2D6-4CC3-BF78-848381946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A7176-E19B-429D-A5FA-9A10E2CF5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6218-0831-4EC1-BC92-ED45396BA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463D9C-4490-4061-B5A7-71FCBD315CFA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FDA3A2F-2FA2-B649-A1E9-08B6DEB2CC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9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4630CAFE-D8A5-497A-8521-458332EF5710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3A9B9-E54C-484A-9E77-92B89739E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2BAF56-5CE8-4303-ADF3-76A5FBA8D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922EC-EECF-4932-9396-0C8C10AA7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A3D4-28FA-4E0F-857D-5B391E3A50D2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C9C9D-5979-47C3-A898-E1197216D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713F1-9D11-4B0B-A58A-B89C3019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021E2-82D6-47B1-9DB5-49FA50FBFC5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16E1AC0-5CA6-4BA1-BBE7-184FFD98CB5F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314C60-3C11-4CF7-B13E-ED9DABAC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A8A22CD5-5E97-EE4D-9ED4-AE214028C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7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B95AF520-090A-46DA-BFF3-B498A631DC2E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B8AF07E-1B9E-41AA-9004-2A224AB99AA3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76C54-1DEE-46ED-B035-4F81D3EB3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FEA1F3-2627-402C-88B4-B8BDC8CE3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C855E-6F5B-4EE0-B18F-E3FCCDD21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F2080-68A7-4FAB-8829-5D4730A5C2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299A6F-CFA0-43CA-8EAA-03952C9D4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AB21-3A23-4F58-87E8-DC906B9A987E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E3CFB-71F4-490B-B47A-8537C0B9C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33CB9-E843-4DE8-A2C7-D7FACA84A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6B6E6-9F68-490A-BBFC-3C80F19D0F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CF5C92-16D1-4084-BA58-B551C2DA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4E4BA822-217D-E54B-B28F-993BE2226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3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F4B700-07F1-2D40-8C85-5125626B18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5634222" y="-1825114"/>
            <a:ext cx="7545503" cy="10714975"/>
          </a:xfrm>
          <a:prstGeom prst="rect">
            <a:avLst/>
          </a:prstGeom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405B560-0FF4-9F48-92A2-BBFE93E174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884" y="5705476"/>
            <a:ext cx="2561603" cy="72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62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ADE8EEF-BCAA-9F44-9D4C-73F9F5947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0694"/>
            <a:ext cx="12222178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189A87-CA9B-E048-95BB-39DE105AA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070" y="6458365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A4AE285A-B599-AD48-9F3A-0C5ACC0F2B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85FC8-24FC-364A-BC6E-F5FF479F8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88" y="1696215"/>
            <a:ext cx="4405130" cy="1509972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5EB90A0-EBDD-094E-9747-93E0B53ADA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10684" y="6258086"/>
            <a:ext cx="1623883" cy="4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72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P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576497" y="1714501"/>
            <a:ext cx="10992113" cy="3910244"/>
          </a:xfrm>
          <a:prstGeom prst="rect">
            <a:avLst/>
          </a:prstGeom>
        </p:spPr>
        <p:txBody>
          <a:bodyPr/>
          <a:lstStyle>
            <a:lvl1pPr marL="609585" marR="0" indent="-609585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lang="en-GB" sz="1867" b="0" i="0" dirty="0" smtClean="0">
                <a:solidFill>
                  <a:schemeClr val="tx2"/>
                </a:solidFill>
                <a:latin typeface="+mj-lt"/>
                <a:ea typeface="ＭＳ Ｐゴシック" charset="0"/>
                <a:cs typeface="Trebuchet MS"/>
              </a:defRPr>
            </a:lvl1pPr>
          </a:lstStyle>
          <a:p>
            <a:pPr marL="380990" lvl="0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Click to add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816000" y="1150923"/>
            <a:ext cx="10560000" cy="460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 algn="ctr">
              <a:buNone/>
              <a:defRPr sz="1600" baseline="0">
                <a:solidFill>
                  <a:schemeClr val="tx2"/>
                </a:solidFill>
                <a:latin typeface="+mj-lt"/>
              </a:defRPr>
            </a:lvl1pPr>
            <a:lvl2pPr algn="ctr">
              <a:defRPr sz="1600">
                <a:solidFill>
                  <a:schemeClr val="tx2"/>
                </a:solidFill>
                <a:latin typeface="+mj-lt"/>
              </a:defRPr>
            </a:lvl2pPr>
            <a:lvl3pPr algn="ctr">
              <a:defRPr sz="1600">
                <a:solidFill>
                  <a:schemeClr val="tx2"/>
                </a:solidFill>
                <a:latin typeface="+mj-lt"/>
              </a:defRPr>
            </a:lvl3pPr>
            <a:lvl4pPr algn="ctr">
              <a:defRPr sz="1600">
                <a:solidFill>
                  <a:schemeClr val="tx2"/>
                </a:solidFill>
                <a:latin typeface="+mj-lt"/>
              </a:defRPr>
            </a:lvl4pPr>
            <a:lvl5pPr algn="ctr"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Add commentary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6480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anose="020B0604020202020204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8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2981573" y="6280560"/>
            <a:ext cx="6432000" cy="414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i="1">
                <a:solidFill>
                  <a:schemeClr val="tx2"/>
                </a:solidFill>
                <a:latin typeface="+mj-lt"/>
              </a:defRPr>
            </a:lvl1pPr>
            <a:lvl2pPr>
              <a:defRPr sz="1400" i="1">
                <a:solidFill>
                  <a:schemeClr val="tx2"/>
                </a:solidFill>
                <a:latin typeface="+mj-lt"/>
              </a:defRPr>
            </a:lvl2pPr>
            <a:lvl3pPr>
              <a:defRPr sz="1400" i="1">
                <a:solidFill>
                  <a:schemeClr val="tx2"/>
                </a:solidFill>
                <a:latin typeface="+mj-lt"/>
              </a:defRPr>
            </a:lvl3pPr>
            <a:lvl4pPr>
              <a:defRPr sz="1400" i="1">
                <a:solidFill>
                  <a:schemeClr val="tx2"/>
                </a:solidFill>
                <a:latin typeface="+mj-lt"/>
              </a:defRPr>
            </a:lvl4pPr>
            <a:lvl5pPr>
              <a:defRPr sz="1400" i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Insert Question Text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624419" y="6280560"/>
            <a:ext cx="2280000" cy="414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600" b="1">
                <a:solidFill>
                  <a:schemeClr val="tx2"/>
                </a:solidFill>
                <a:latin typeface="+mj-lt"/>
              </a:defRPr>
            </a:lvl2pPr>
            <a:lvl3pPr>
              <a:defRPr sz="1600" b="1">
                <a:solidFill>
                  <a:schemeClr val="tx2"/>
                </a:solidFill>
                <a:latin typeface="+mj-lt"/>
              </a:defRPr>
            </a:lvl3pPr>
            <a:lvl4pPr>
              <a:defRPr sz="1600" b="1">
                <a:solidFill>
                  <a:schemeClr val="tx2"/>
                </a:solidFill>
                <a:latin typeface="+mj-lt"/>
              </a:defRPr>
            </a:lvl4pPr>
            <a:lvl5pPr>
              <a:defRPr sz="160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Base: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859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96900" y="1484784"/>
            <a:ext cx="10968000" cy="40778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133"/>
            </a:lvl1pPr>
            <a:lvl2pPr>
              <a:buClr>
                <a:schemeClr val="accent3"/>
              </a:buClr>
              <a:defRPr sz="2133"/>
            </a:lvl2pPr>
            <a:lvl3pPr>
              <a:buClr>
                <a:schemeClr val="accent3"/>
              </a:buClr>
              <a:defRPr sz="1867"/>
            </a:lvl3pPr>
            <a:lvl4pPr>
              <a:buClr>
                <a:schemeClr val="accent3"/>
              </a:buClr>
              <a:defRPr sz="1867"/>
            </a:lvl4pPr>
            <a:lvl5pPr>
              <a:buClr>
                <a:schemeClr val="accent3"/>
              </a:buClr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601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 P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816000" y="1484784"/>
            <a:ext cx="10560000" cy="2880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algn="ctr">
              <a:defRPr sz="1600">
                <a:solidFill>
                  <a:schemeClr val="tx2"/>
                </a:solidFill>
                <a:latin typeface="+mj-lt"/>
              </a:defRPr>
            </a:lvl2pPr>
            <a:lvl3pPr algn="ctr">
              <a:defRPr sz="1600">
                <a:solidFill>
                  <a:schemeClr val="tx2"/>
                </a:solidFill>
                <a:latin typeface="+mj-lt"/>
              </a:defRPr>
            </a:lvl3pPr>
            <a:lvl4pPr algn="ctr">
              <a:defRPr sz="1600">
                <a:solidFill>
                  <a:schemeClr val="tx2"/>
                </a:solidFill>
                <a:latin typeface="+mj-lt"/>
              </a:defRPr>
            </a:lvl4pPr>
            <a:lvl5pPr algn="ctr"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Add commentary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33"/>
          </p:nvPr>
        </p:nvSpPr>
        <p:spPr>
          <a:xfrm>
            <a:off x="623393" y="1844675"/>
            <a:ext cx="10944192" cy="38163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348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>
            <a:extLst>
              <a:ext uri="{FF2B5EF4-FFF2-40B4-BE49-F238E27FC236}">
                <a16:creationId xmlns:a16="http://schemas.microsoft.com/office/drawing/2014/main" id="{366CB8E4-5F37-44B8-B72F-5D0CE58A601F}"/>
              </a:ext>
            </a:extLst>
          </p:cNvPr>
          <p:cNvSpPr/>
          <p:nvPr userDrawn="1"/>
        </p:nvSpPr>
        <p:spPr>
          <a:xfrm>
            <a:off x="0" y="0"/>
            <a:ext cx="6927574" cy="6858000"/>
          </a:xfrm>
          <a:custGeom>
            <a:avLst/>
            <a:gdLst>
              <a:gd name="connsiteX0" fmla="*/ 0 w 4919241"/>
              <a:gd name="connsiteY0" fmla="*/ 0 h 6858000"/>
              <a:gd name="connsiteX1" fmla="*/ 4919241 w 4919241"/>
              <a:gd name="connsiteY1" fmla="*/ 0 h 6858000"/>
              <a:gd name="connsiteX2" fmla="*/ 4919241 w 4919241"/>
              <a:gd name="connsiteY2" fmla="*/ 6858000 h 6858000"/>
              <a:gd name="connsiteX3" fmla="*/ 0 w 4919241"/>
              <a:gd name="connsiteY3" fmla="*/ 6858000 h 6858000"/>
              <a:gd name="connsiteX4" fmla="*/ 0 w 4919241"/>
              <a:gd name="connsiteY4" fmla="*/ 0 h 6858000"/>
              <a:gd name="connsiteX0" fmla="*/ 0 w 6481823"/>
              <a:gd name="connsiteY0" fmla="*/ 0 h 6858000"/>
              <a:gd name="connsiteX1" fmla="*/ 4919241 w 6481823"/>
              <a:gd name="connsiteY1" fmla="*/ 0 h 6858000"/>
              <a:gd name="connsiteX2" fmla="*/ 6481823 w 6481823"/>
              <a:gd name="connsiteY2" fmla="*/ 6858000 h 6858000"/>
              <a:gd name="connsiteX3" fmla="*/ 0 w 6481823"/>
              <a:gd name="connsiteY3" fmla="*/ 6858000 h 6858000"/>
              <a:gd name="connsiteX4" fmla="*/ 0 w 648182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1823" h="6858000">
                <a:moveTo>
                  <a:pt x="0" y="0"/>
                </a:moveTo>
                <a:lnTo>
                  <a:pt x="4919241" y="0"/>
                </a:lnTo>
                <a:lnTo>
                  <a:pt x="648182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B2CD8E-D50C-4DED-898A-9C0934A6D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66" y="1662892"/>
            <a:ext cx="3969312" cy="617321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36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B12880D9-2DCD-4CF1-BF43-008A8E6737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47568" y="0"/>
            <a:ext cx="6944432" cy="6858000"/>
          </a:xfrm>
          <a:custGeom>
            <a:avLst/>
            <a:gdLst>
              <a:gd name="connsiteX0" fmla="*/ 0 w 4355975"/>
              <a:gd name="connsiteY0" fmla="*/ 0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0 w 4355975"/>
              <a:gd name="connsiteY4" fmla="*/ 0 h 5143500"/>
              <a:gd name="connsiteX0" fmla="*/ 1895475 w 4355975"/>
              <a:gd name="connsiteY0" fmla="*/ 2381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1895475 w 4355975"/>
              <a:gd name="connsiteY4" fmla="*/ 2381 h 5143500"/>
              <a:gd name="connsiteX0" fmla="*/ 270363 w 4355975"/>
              <a:gd name="connsiteY0" fmla="*/ 2381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270363 w 4355975"/>
              <a:gd name="connsiteY4" fmla="*/ 2381 h 5143500"/>
              <a:gd name="connsiteX0" fmla="*/ 0 w 4085612"/>
              <a:gd name="connsiteY0" fmla="*/ 2381 h 5143500"/>
              <a:gd name="connsiteX1" fmla="*/ 4085612 w 4085612"/>
              <a:gd name="connsiteY1" fmla="*/ 0 h 5143500"/>
              <a:gd name="connsiteX2" fmla="*/ 4085612 w 4085612"/>
              <a:gd name="connsiteY2" fmla="*/ 5143500 h 5143500"/>
              <a:gd name="connsiteX3" fmla="*/ 984896 w 4085612"/>
              <a:gd name="connsiteY3" fmla="*/ 5136356 h 5143500"/>
              <a:gd name="connsiteX4" fmla="*/ 0 w 4085612"/>
              <a:gd name="connsiteY4" fmla="*/ 238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5612" h="5143500">
                <a:moveTo>
                  <a:pt x="0" y="2381"/>
                </a:moveTo>
                <a:lnTo>
                  <a:pt x="4085612" y="0"/>
                </a:lnTo>
                <a:lnTo>
                  <a:pt x="4085612" y="5143500"/>
                </a:lnTo>
                <a:lnTo>
                  <a:pt x="984896" y="5136356"/>
                </a:lnTo>
                <a:lnTo>
                  <a:pt x="0" y="2381"/>
                </a:lnTo>
                <a:close/>
              </a:path>
            </a:pathLst>
          </a:custGeom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DD89E9-C3E3-4E9C-85E3-5C4C69B1F4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66" y="428529"/>
            <a:ext cx="2526716" cy="7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1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D461D6C-67F4-4BCE-AD3A-985B424001A2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2F1E353-84CF-4753-B5D6-6B3BB75C32A2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537A5E5-0E52-47BB-AECA-B820519DDE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62397F-0022-42EC-A2C6-98700612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>
            <a:lvl1pPr>
              <a:defRPr sz="3000" b="0" i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5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D461D6C-67F4-4BCE-AD3A-985B424001A2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2F1E353-84CF-4753-B5D6-6B3BB75C32A2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537A5E5-0E52-47BB-AECA-B820519DDE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62397F-0022-42EC-A2C6-98700612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>
            <a:lvl1pPr>
              <a:defRPr sz="3000" b="0" i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82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46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- half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D461D6C-67F4-4BCE-AD3A-985B424001A2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0537A5E5-0E52-47BB-AECA-B820519DDE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62397F-0022-42EC-A2C6-98700612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>
            <a:lvl1pPr>
              <a:defRPr sz="3000" b="0" i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892060F1-E4CA-4D4C-A6D9-914C7A4D17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684" y="6258086"/>
            <a:ext cx="1623883" cy="4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0537A5E5-0E52-47BB-AECA-B820519DDE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62397F-0022-42EC-A2C6-98700612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>
            <a:lvl1pPr>
              <a:defRPr sz="3000" b="0" i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892060F1-E4CA-4D4C-A6D9-914C7A4D17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684" y="6258086"/>
            <a:ext cx="1623883" cy="4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3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C00350F-B75C-44A2-BA9E-DBB6E12B1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8575" y="1644"/>
            <a:ext cx="12222178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892060F1-E4CA-4D4C-A6D9-914C7A4D17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10684" y="6258086"/>
            <a:ext cx="1623883" cy="4621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68038B6-B871-4830-BB52-EC9EBF21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88" y="1696215"/>
            <a:ext cx="4405130" cy="1509972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200A8-1D2A-4032-8812-F7F0221833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088" y="663094"/>
            <a:ext cx="825500" cy="8509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87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AF2547-4398-44A5-B4FB-1C501F9E6C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26" t="1558" r="3185" b="24008"/>
          <a:stretch/>
        </p:blipFill>
        <p:spPr>
          <a:xfrm rot="16200000">
            <a:off x="4775201" y="-558803"/>
            <a:ext cx="6858002" cy="797560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892060F1-E4CA-4D4C-A6D9-914C7A4D1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0684" y="6258086"/>
            <a:ext cx="1623883" cy="4621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68038B6-B871-4830-BB52-EC9EBF21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88" y="1696215"/>
            <a:ext cx="4405130" cy="1509972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BF9E7A1-F383-4C67-8387-C6200985BF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088" y="663094"/>
            <a:ext cx="825500" cy="8509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08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DDBB6E9-7503-4E8F-A219-7A91AB7AF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840728" y="-1493272"/>
            <a:ext cx="6857998" cy="98445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892060F1-E4CA-4D4C-A6D9-914C7A4D1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0684" y="6258086"/>
            <a:ext cx="1623883" cy="4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4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9A041E5-DF33-4ADB-A35B-B55937C157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840686" y="-1493314"/>
            <a:ext cx="6869250" cy="983337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892060F1-E4CA-4D4C-A6D9-914C7A4D1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0684" y="6258086"/>
            <a:ext cx="1623883" cy="4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7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892060F1-E4CA-4D4C-A6D9-914C7A4D17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684" y="6258086"/>
            <a:ext cx="1623883" cy="46213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51CF2EB-46FF-496E-80E3-24A96964AE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493275" y="-1493273"/>
            <a:ext cx="6857999" cy="984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3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CCC018F-96BF-4A92-BD66-23D992224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491973" y="-1491974"/>
            <a:ext cx="6852031" cy="98359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892060F1-E4CA-4D4C-A6D9-914C7A4D1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0684" y="6258086"/>
            <a:ext cx="1623883" cy="4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9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- half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D461D6C-67F4-4BCE-AD3A-985B424001A2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0537A5E5-0E52-47BB-AECA-B820519DDE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62397F-0022-42EC-A2C6-98700612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>
            <a:lvl1pPr>
              <a:defRPr sz="3000" b="0" i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02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p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A59341B6-9ED6-46A5-A631-6B15E1EA7500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37145D-C5F1-4435-91CD-FF177FDB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639B1-FCA3-487C-B896-94E4F1F18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2A81E-803B-4D05-A71E-751E8044F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43A4-4B9B-4438-8B48-AC1E525EE21B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A103E-1ACB-4FF0-A1A7-35C27EF91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65F2-61FD-4F6F-85E4-9704707DA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A25B-A75C-45A3-85E4-14B07249876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E913B2-E4D3-4608-B379-3456FC45DFF6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2B2DD2E-8A04-40AE-A59C-5874F02AF2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684" y="6258086"/>
            <a:ext cx="1623883" cy="4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022356D8-2FC6-4495-838F-0D5A72FCE469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878BB-F71C-4597-BDF1-D2C01E53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AD27E9-AE62-4B71-AF2E-4B69B2E5C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EE8E-D092-4B3F-AB47-12188F7CEF07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44349-E274-4BD4-9347-5E5F1BE1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2EE03-135D-472F-BB5C-D7F89D70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F9FF1-C36A-4E76-AA16-D2BCE318E9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62CAE50-3DA6-43F3-95CA-C5662CEC87F9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7629982-0573-4151-8848-A5CA6DD86F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63" y="6152534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50A23C-27E0-4FF8-B73C-239E4BA27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022356D8-2FC6-4495-838F-0D5A72FCE469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878BB-F71C-4597-BDF1-D2C01E53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AD27E9-AE62-4B71-AF2E-4B69B2E5C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EE8E-D092-4B3F-AB47-12188F7CEF07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44349-E274-4BD4-9347-5E5F1BE1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2EE03-135D-472F-BB5C-D7F89D70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F9FF1-C36A-4E76-AA16-D2BCE318E9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62CAE50-3DA6-43F3-95CA-C5662CEC87F9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33915CF-8552-4B8F-9E1C-821CBF620A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0684" y="6258086"/>
            <a:ext cx="1623883" cy="4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7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06B74A28-1FC7-413C-99B5-D1A2DE383713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A700D-5CE8-4690-85B7-92138B2B4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798-8CFA-4BA0-A4C1-C83D2B6B6E44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6E7BA-A2D6-4CC3-BF78-848381946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A7176-E19B-429D-A5FA-9A10E2CF5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6218-0831-4EC1-BC92-ED45396BA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463D9C-4490-4061-B5A7-71FCBD315CFA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1ADA27B-AEE9-41F4-A825-83296D537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684" y="6258086"/>
            <a:ext cx="1623883" cy="4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3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4630CAFE-D8A5-497A-8521-458332EF5710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3A9B9-E54C-484A-9E77-92B89739E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2BAF56-5CE8-4303-ADF3-76A5FBA8D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922EC-EECF-4932-9396-0C8C10AA7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A3D4-28FA-4E0F-857D-5B391E3A50D2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C9C9D-5979-47C3-A898-E1197216D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713F1-9D11-4B0B-A58A-B89C3019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021E2-82D6-47B1-9DB5-49FA50FBFC5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16E1AC0-5CA6-4BA1-BBE7-184FFD98CB5F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A0B03411-0159-4C1E-B755-510A213A9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684" y="6258086"/>
            <a:ext cx="1623883" cy="46213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5314C60-3C11-4CF7-B13E-ED9DABAC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B95AF520-090A-46DA-BFF3-B498A631DC2E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B8AF07E-1B9E-41AA-9004-2A224AB99AA3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457E56E8-4004-4A54-AEA6-BA06552A6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0684" y="6258086"/>
            <a:ext cx="1623883" cy="46213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76C54-1DEE-46ED-B035-4F81D3EB3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FEA1F3-2627-402C-88B4-B8BDC8CE3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C855E-6F5B-4EE0-B18F-E3FCCDD21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F2080-68A7-4FAB-8829-5D4730A5C2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299A6F-CFA0-43CA-8EAA-03952C9D4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AB21-3A23-4F58-87E8-DC906B9A987E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E3CFB-71F4-490B-B47A-8537C0B9C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33CB9-E843-4DE8-A2C7-D7FACA84A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6B6E6-9F68-490A-BBFC-3C80F19D0F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CF5C92-16D1-4084-BA58-B551C2DA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53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F4B700-07F1-2D40-8C85-5125626B1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26" r="3185" b="24630"/>
          <a:stretch/>
        </p:blipFill>
        <p:spPr>
          <a:xfrm rot="16200000">
            <a:off x="4725079" y="-608921"/>
            <a:ext cx="6858002" cy="807584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D662E7D-358F-4E48-A547-5604AFE11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15A7A15-FB60-43EC-B4E9-7D73057E1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427B5CDD-7206-4693-B6C1-A8B9BCBB38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>
            <a:extLst>
              <a:ext uri="{FF2B5EF4-FFF2-40B4-BE49-F238E27FC236}">
                <a16:creationId xmlns:a16="http://schemas.microsoft.com/office/drawing/2014/main" id="{366CB8E4-5F37-44B8-B72F-5D0CE58A601F}"/>
              </a:ext>
            </a:extLst>
          </p:cNvPr>
          <p:cNvSpPr/>
          <p:nvPr userDrawn="1"/>
        </p:nvSpPr>
        <p:spPr>
          <a:xfrm>
            <a:off x="0" y="0"/>
            <a:ext cx="6927574" cy="6858000"/>
          </a:xfrm>
          <a:custGeom>
            <a:avLst/>
            <a:gdLst>
              <a:gd name="connsiteX0" fmla="*/ 0 w 4919241"/>
              <a:gd name="connsiteY0" fmla="*/ 0 h 6858000"/>
              <a:gd name="connsiteX1" fmla="*/ 4919241 w 4919241"/>
              <a:gd name="connsiteY1" fmla="*/ 0 h 6858000"/>
              <a:gd name="connsiteX2" fmla="*/ 4919241 w 4919241"/>
              <a:gd name="connsiteY2" fmla="*/ 6858000 h 6858000"/>
              <a:gd name="connsiteX3" fmla="*/ 0 w 4919241"/>
              <a:gd name="connsiteY3" fmla="*/ 6858000 h 6858000"/>
              <a:gd name="connsiteX4" fmla="*/ 0 w 4919241"/>
              <a:gd name="connsiteY4" fmla="*/ 0 h 6858000"/>
              <a:gd name="connsiteX0" fmla="*/ 0 w 6481823"/>
              <a:gd name="connsiteY0" fmla="*/ 0 h 6858000"/>
              <a:gd name="connsiteX1" fmla="*/ 4919241 w 6481823"/>
              <a:gd name="connsiteY1" fmla="*/ 0 h 6858000"/>
              <a:gd name="connsiteX2" fmla="*/ 6481823 w 6481823"/>
              <a:gd name="connsiteY2" fmla="*/ 6858000 h 6858000"/>
              <a:gd name="connsiteX3" fmla="*/ 0 w 6481823"/>
              <a:gd name="connsiteY3" fmla="*/ 6858000 h 6858000"/>
              <a:gd name="connsiteX4" fmla="*/ 0 w 648182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1823" h="6858000">
                <a:moveTo>
                  <a:pt x="0" y="0"/>
                </a:moveTo>
                <a:lnTo>
                  <a:pt x="4919241" y="0"/>
                </a:lnTo>
                <a:lnTo>
                  <a:pt x="648182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B2CD8E-D50C-4DED-898A-9C0934A6D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66" y="1662892"/>
            <a:ext cx="3969312" cy="617321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36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B12880D9-2DCD-4CF1-BF43-008A8E6737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47568" y="0"/>
            <a:ext cx="6944432" cy="6858000"/>
          </a:xfrm>
          <a:custGeom>
            <a:avLst/>
            <a:gdLst>
              <a:gd name="connsiteX0" fmla="*/ 0 w 4355975"/>
              <a:gd name="connsiteY0" fmla="*/ 0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0 w 4355975"/>
              <a:gd name="connsiteY4" fmla="*/ 0 h 5143500"/>
              <a:gd name="connsiteX0" fmla="*/ 1895475 w 4355975"/>
              <a:gd name="connsiteY0" fmla="*/ 2381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1895475 w 4355975"/>
              <a:gd name="connsiteY4" fmla="*/ 2381 h 5143500"/>
              <a:gd name="connsiteX0" fmla="*/ 270363 w 4355975"/>
              <a:gd name="connsiteY0" fmla="*/ 2381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270363 w 4355975"/>
              <a:gd name="connsiteY4" fmla="*/ 2381 h 5143500"/>
              <a:gd name="connsiteX0" fmla="*/ 0 w 4085612"/>
              <a:gd name="connsiteY0" fmla="*/ 2381 h 5143500"/>
              <a:gd name="connsiteX1" fmla="*/ 4085612 w 4085612"/>
              <a:gd name="connsiteY1" fmla="*/ 0 h 5143500"/>
              <a:gd name="connsiteX2" fmla="*/ 4085612 w 4085612"/>
              <a:gd name="connsiteY2" fmla="*/ 5143500 h 5143500"/>
              <a:gd name="connsiteX3" fmla="*/ 984896 w 4085612"/>
              <a:gd name="connsiteY3" fmla="*/ 5136356 h 5143500"/>
              <a:gd name="connsiteX4" fmla="*/ 0 w 4085612"/>
              <a:gd name="connsiteY4" fmla="*/ 238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5612" h="5143500">
                <a:moveTo>
                  <a:pt x="0" y="2381"/>
                </a:moveTo>
                <a:lnTo>
                  <a:pt x="4085612" y="0"/>
                </a:lnTo>
                <a:lnTo>
                  <a:pt x="4085612" y="5143500"/>
                </a:lnTo>
                <a:lnTo>
                  <a:pt x="984896" y="5136356"/>
                </a:lnTo>
                <a:lnTo>
                  <a:pt x="0" y="2381"/>
                </a:lnTo>
                <a:close/>
              </a:path>
            </a:pathLst>
          </a:custGeom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7EAD63-78E1-4448-9A7F-6D0D22265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28" y="437701"/>
            <a:ext cx="2526716" cy="7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7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D461D6C-67F4-4BCE-AD3A-985B424001A2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2F1E353-84CF-4753-B5D6-6B3BB75C32A2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537A5E5-0E52-47BB-AECA-B820519DDE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62397F-0022-42EC-A2C6-98700612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>
            <a:lvl1pPr>
              <a:defRPr sz="3000" b="0" i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C85125AC-FBA8-F849-AB3C-71E34BC08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- half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D461D6C-67F4-4BCE-AD3A-985B424001A2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0537A5E5-0E52-47BB-AECA-B820519DDE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62397F-0022-42EC-A2C6-98700612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>
            <a:lvl1pPr>
              <a:defRPr sz="3000" b="0" i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6E41201-AF31-7C4E-A0F7-7FDE547A6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0537A5E5-0E52-47BB-AECA-B820519DDE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62397F-0022-42EC-A2C6-98700612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>
            <a:lvl1pPr>
              <a:defRPr sz="3000" b="0" i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0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0537A5E5-0E52-47BB-AECA-B820519DDE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62397F-0022-42EC-A2C6-98700612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>
            <a:lvl1pPr>
              <a:defRPr sz="3000" b="0" i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401DD79-13D2-0A43-B3F3-8FA88DD1F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7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C00350F-B75C-44A2-BA9E-DBB6E12B1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8575" y="1644"/>
            <a:ext cx="12222178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8038B6-B871-4830-BB52-EC9EBF21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88" y="1696215"/>
            <a:ext cx="4405130" cy="1509972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200A8-1D2A-4032-8812-F7F0221833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088" y="663094"/>
            <a:ext cx="825500" cy="8509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GB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157549D-5A91-9E45-AA5D-187332298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AF2547-4398-44A5-B4FB-1C501F9E6C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26" t="1558" r="3185" b="24008"/>
          <a:stretch/>
        </p:blipFill>
        <p:spPr>
          <a:xfrm rot="16200000">
            <a:off x="4775201" y="-558803"/>
            <a:ext cx="6858002" cy="797560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8038B6-B871-4830-BB52-EC9EBF21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88" y="1696215"/>
            <a:ext cx="4405130" cy="1509972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BF9E7A1-F383-4C67-8387-C6200985BF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088" y="663094"/>
            <a:ext cx="825500" cy="8509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GB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7CA850C0-C653-6E46-8E4F-80CAA6A0CA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DDBB6E9-7503-4E8F-A219-7A91AB7AF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840728" y="-1493272"/>
            <a:ext cx="6857998" cy="98445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8A21627B-172C-884E-9F07-A4BD8C0114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5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9A041E5-DF33-4ADB-A35B-B55937C157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840686" y="-1493314"/>
            <a:ext cx="6869250" cy="983337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1ACFF18-C1E9-0346-AB67-042B5820E4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51CF2EB-46FF-496E-80E3-24A96964AE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493275" y="-1493273"/>
            <a:ext cx="6857999" cy="9844547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FDE0DC-3178-194C-A34D-D66B1E849B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CCC018F-96BF-4A92-BD66-23D992224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491973" y="-1491974"/>
            <a:ext cx="6852031" cy="98359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BED95D6-448F-424E-8DD3-875E43902E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p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A59341B6-9ED6-46A5-A631-6B15E1EA7500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37145D-C5F1-4435-91CD-FF177FDB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639B1-FCA3-487C-B896-94E4F1F18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2A81E-803B-4D05-A71E-751E8044F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43A4-4B9B-4438-8B48-AC1E525EE21B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A103E-1ACB-4FF0-A1A7-35C27EF91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65F2-61FD-4F6F-85E4-9704707DA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A25B-A75C-45A3-85E4-14B07249876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E913B2-E4D3-4608-B379-3456FC45DFF6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53B70E7-62C0-524C-87AC-A01E9BA82B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022356D8-2FC6-4495-838F-0D5A72FCE469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878BB-F71C-4597-BDF1-D2C01E53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AD27E9-AE62-4B71-AF2E-4B69B2E5C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EE8E-D092-4B3F-AB47-12188F7CEF07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44349-E274-4BD4-9347-5E5F1BE1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2EE03-135D-472F-BB5C-D7F89D70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F9FF1-C36A-4E76-AA16-D2BCE318E9F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62CAE50-3DA6-43F3-95CA-C5662CEC87F9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4427407-DE5D-4A40-97D0-70DD5146A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06B74A28-1FC7-413C-99B5-D1A2DE383713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A700D-5CE8-4690-85B7-92138B2B4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798-8CFA-4BA0-A4C1-C83D2B6B6E44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6E7BA-A2D6-4CC3-BF78-848381946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A7176-E19B-429D-A5FA-9A10E2CF5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6218-0831-4EC1-BC92-ED45396BA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463D9C-4490-4061-B5A7-71FCBD315CFA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FDA3A2F-2FA2-B649-A1E9-08B6DEB2CC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2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C00350F-B75C-44A2-BA9E-DBB6E12B1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8575" y="1644"/>
            <a:ext cx="12222178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8038B6-B871-4830-BB52-EC9EBF21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88" y="1696215"/>
            <a:ext cx="4405130" cy="1509972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200A8-1D2A-4032-8812-F7F0221833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088" y="663094"/>
            <a:ext cx="825500" cy="8509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69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4630CAFE-D8A5-497A-8521-458332EF5710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3A9B9-E54C-484A-9E77-92B89739E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2BAF56-5CE8-4303-ADF3-76A5FBA8D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922EC-EECF-4932-9396-0C8C10AA7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A3D4-28FA-4E0F-857D-5B391E3A50D2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C9C9D-5979-47C3-A898-E1197216D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713F1-9D11-4B0B-A58A-B89C3019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021E2-82D6-47B1-9DB5-49FA50FBFC5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16E1AC0-5CA6-4BA1-BBE7-184FFD98CB5F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314C60-3C11-4CF7-B13E-ED9DABAC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A8A22CD5-5E97-EE4D-9ED4-AE214028C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2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B95AF520-090A-46DA-BFF3-B498A631DC2E}"/>
              </a:ext>
            </a:extLst>
          </p:cNvPr>
          <p:cNvSpPr/>
          <p:nvPr userDrawn="1"/>
        </p:nvSpPr>
        <p:spPr>
          <a:xfrm>
            <a:off x="0" y="0"/>
            <a:ext cx="4683211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B8AF07E-1B9E-41AA-9004-2A224AB99AA3}"/>
              </a:ext>
            </a:extLst>
          </p:cNvPr>
          <p:cNvSpPr/>
          <p:nvPr userDrawn="1"/>
        </p:nvSpPr>
        <p:spPr>
          <a:xfrm rot="16200000">
            <a:off x="-1727706" y="4598953"/>
            <a:ext cx="3986753" cy="531341"/>
          </a:xfrm>
          <a:custGeom>
            <a:avLst/>
            <a:gdLst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531341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1633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2716 h 534057"/>
              <a:gd name="connsiteX1" fmla="*/ 4683211 w 4683211"/>
              <a:gd name="connsiteY1" fmla="*/ 2716 h 534057"/>
              <a:gd name="connsiteX2" fmla="*/ 4683211 w 4683211"/>
              <a:gd name="connsiteY2" fmla="*/ 0 h 534057"/>
              <a:gd name="connsiteX3" fmla="*/ 0 w 4683211"/>
              <a:gd name="connsiteY3" fmla="*/ 534057 h 534057"/>
              <a:gd name="connsiteX4" fmla="*/ 0 w 4683211"/>
              <a:gd name="connsiteY4" fmla="*/ 2716 h 534057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7665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6809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70511 w 4683211"/>
              <a:gd name="connsiteY2" fmla="*/ 175084 h 531341"/>
              <a:gd name="connsiteX3" fmla="*/ 0 w 4683211"/>
              <a:gd name="connsiteY3" fmla="*/ 531341 h 531341"/>
              <a:gd name="connsiteX4" fmla="*/ 0 w 4683211"/>
              <a:gd name="connsiteY4" fmla="*/ 0 h 531341"/>
              <a:gd name="connsiteX0" fmla="*/ 0 w 4683211"/>
              <a:gd name="connsiteY0" fmla="*/ 0 h 531341"/>
              <a:gd name="connsiteX1" fmla="*/ 4683211 w 4683211"/>
              <a:gd name="connsiteY1" fmla="*/ 0 h 531341"/>
              <a:gd name="connsiteX2" fmla="*/ 4683211 w 4683211"/>
              <a:gd name="connsiteY2" fmla="*/ 3634 h 531341"/>
              <a:gd name="connsiteX3" fmla="*/ 0 w 4683211"/>
              <a:gd name="connsiteY3" fmla="*/ 531341 h 531341"/>
              <a:gd name="connsiteX4" fmla="*/ 0 w 4683211"/>
              <a:gd name="connsiteY4" fmla="*/ 0 h 53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211" h="531341">
                <a:moveTo>
                  <a:pt x="0" y="0"/>
                </a:moveTo>
                <a:lnTo>
                  <a:pt x="4683211" y="0"/>
                </a:lnTo>
                <a:lnTo>
                  <a:pt x="4683211" y="3634"/>
                </a:lnTo>
                <a:lnTo>
                  <a:pt x="0" y="531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76C54-1DEE-46ED-B035-4F81D3EB3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FEA1F3-2627-402C-88B4-B8BDC8CE3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C855E-6F5B-4EE0-B18F-E3FCCDD21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F2080-68A7-4FAB-8829-5D4730A5C2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299A6F-CFA0-43CA-8EAA-03952C9D4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AB21-3A23-4F58-87E8-DC906B9A987E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E3CFB-71F4-490B-B47A-8537C0B9C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33CB9-E843-4DE8-A2C7-D7FACA84A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6B6E6-9F68-490A-BBFC-3C80F19D0F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CF5C92-16D1-4084-BA58-B551C2DA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0515600" cy="641872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4E4BA822-217D-E54B-B28F-993BE2226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1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F4B700-07F1-2D40-8C85-5125626B1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26" r="3185" b="24630"/>
          <a:stretch/>
        </p:blipFill>
        <p:spPr>
          <a:xfrm rot="16200000">
            <a:off x="4725079" y="-608921"/>
            <a:ext cx="6858002" cy="807584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D662E7D-358F-4E48-A547-5604AFE11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15A7A15-FB60-43EC-B4E9-7D73057E1E8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C743DE3-B649-E848-9A32-E441D0D845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0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60" y="5662646"/>
            <a:ext cx="2976000" cy="84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6"/>
          <p:cNvSpPr>
            <a:spLocks noGrp="1"/>
          </p:cNvSpPr>
          <p:nvPr>
            <p:ph type="title" hasCustomPrompt="1"/>
          </p:nvPr>
        </p:nvSpPr>
        <p:spPr>
          <a:xfrm>
            <a:off x="239350" y="260648"/>
            <a:ext cx="6664743" cy="31737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GB" dirty="0">
                <a:solidFill>
                  <a:schemeClr val="bg1"/>
                </a:solidFill>
                <a:cs typeface="Trebuchet M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</a:pPr>
            <a:r>
              <a:rPr lang="en-US" dirty="0"/>
              <a:t>Section Title</a:t>
            </a:r>
            <a:br>
              <a:rPr lang="en-US" dirty="0"/>
            </a:br>
            <a:endParaRPr lang="en-GB" dirty="0"/>
          </a:p>
        </p:txBody>
      </p:sp>
      <p:sp>
        <p:nvSpPr>
          <p:cNvPr id="7" name="Rectangle 2"/>
          <p:cNvSpPr/>
          <p:nvPr userDrawn="1"/>
        </p:nvSpPr>
        <p:spPr>
          <a:xfrm>
            <a:off x="4649491" y="1"/>
            <a:ext cx="7548336" cy="6858001"/>
          </a:xfrm>
          <a:custGeom>
            <a:avLst/>
            <a:gdLst>
              <a:gd name="connsiteX0" fmla="*/ 1876970 w 5661252"/>
              <a:gd name="connsiteY0" fmla="*/ 0 h 5143501"/>
              <a:gd name="connsiteX1" fmla="*/ 1876970 w 5661252"/>
              <a:gd name="connsiteY1" fmla="*/ 1 h 5143501"/>
              <a:gd name="connsiteX2" fmla="*/ 5661252 w 5661252"/>
              <a:gd name="connsiteY2" fmla="*/ 1 h 5143501"/>
              <a:gd name="connsiteX3" fmla="*/ 5661252 w 5661252"/>
              <a:gd name="connsiteY3" fmla="*/ 5143501 h 5143501"/>
              <a:gd name="connsiteX4" fmla="*/ 1866428 w 5661252"/>
              <a:gd name="connsiteY4" fmla="*/ 5143501 h 5143501"/>
              <a:gd name="connsiteX5" fmla="*/ 1866428 w 5661252"/>
              <a:gd name="connsiteY5" fmla="*/ 5143500 h 5143501"/>
              <a:gd name="connsiteX6" fmla="*/ 0 w 5661252"/>
              <a:gd name="connsiteY6" fmla="*/ 5143500 h 5143501"/>
              <a:gd name="connsiteX7" fmla="*/ 1866428 w 5661252"/>
              <a:gd name="connsiteY7" fmla="*/ 28962 h 5143501"/>
              <a:gd name="connsiteX8" fmla="*/ 1866428 w 5661252"/>
              <a:gd name="connsiteY8" fmla="*/ 1 h 5143501"/>
              <a:gd name="connsiteX9" fmla="*/ 1876970 w 5661252"/>
              <a:gd name="connsiteY9" fmla="*/ 1 h 5143501"/>
              <a:gd name="connsiteX10" fmla="*/ 1876970 w 5661252"/>
              <a:gd name="connsiteY10" fmla="*/ 0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61252" h="5143501">
                <a:moveTo>
                  <a:pt x="1876970" y="0"/>
                </a:moveTo>
                <a:lnTo>
                  <a:pt x="1876970" y="1"/>
                </a:lnTo>
                <a:lnTo>
                  <a:pt x="5661252" y="1"/>
                </a:lnTo>
                <a:lnTo>
                  <a:pt x="5661252" y="5143501"/>
                </a:lnTo>
                <a:lnTo>
                  <a:pt x="1866428" y="5143501"/>
                </a:lnTo>
                <a:lnTo>
                  <a:pt x="1866428" y="5143500"/>
                </a:lnTo>
                <a:lnTo>
                  <a:pt x="0" y="5143500"/>
                </a:lnTo>
                <a:lnTo>
                  <a:pt x="1866428" y="28962"/>
                </a:lnTo>
                <a:lnTo>
                  <a:pt x="1866428" y="1"/>
                </a:lnTo>
                <a:lnTo>
                  <a:pt x="1876970" y="1"/>
                </a:lnTo>
                <a:lnTo>
                  <a:pt x="18769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0" dirty="0">
              <a:ln>
                <a:solidFill>
                  <a:srgbClr val="BEC0C2"/>
                </a:solidFill>
              </a:ln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624137" y="-5149"/>
            <a:ext cx="7575628" cy="685751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2819400 w 3733800"/>
              <a:gd name="connsiteY0" fmla="*/ 0 h 3746500"/>
              <a:gd name="connsiteX1" fmla="*/ 3733800 w 3733800"/>
              <a:gd name="connsiteY1" fmla="*/ 0 h 3746500"/>
              <a:gd name="connsiteX2" fmla="*/ 3733800 w 3733800"/>
              <a:gd name="connsiteY2" fmla="*/ 914400 h 3746500"/>
              <a:gd name="connsiteX3" fmla="*/ 0 w 3733800"/>
              <a:gd name="connsiteY3" fmla="*/ 3746500 h 3746500"/>
              <a:gd name="connsiteX4" fmla="*/ 2819400 w 3733800"/>
              <a:gd name="connsiteY4" fmla="*/ 0 h 3746500"/>
              <a:gd name="connsiteX0" fmla="*/ 2819400 w 5638800"/>
              <a:gd name="connsiteY0" fmla="*/ 0 h 3746500"/>
              <a:gd name="connsiteX1" fmla="*/ 3733800 w 5638800"/>
              <a:gd name="connsiteY1" fmla="*/ 0 h 3746500"/>
              <a:gd name="connsiteX2" fmla="*/ 5638800 w 5638800"/>
              <a:gd name="connsiteY2" fmla="*/ 3746500 h 3746500"/>
              <a:gd name="connsiteX3" fmla="*/ 0 w 5638800"/>
              <a:gd name="connsiteY3" fmla="*/ 3746500 h 3746500"/>
              <a:gd name="connsiteX4" fmla="*/ 2819400 w 5638800"/>
              <a:gd name="connsiteY4" fmla="*/ 0 h 3746500"/>
              <a:gd name="connsiteX0" fmla="*/ 2819400 w 5651500"/>
              <a:gd name="connsiteY0" fmla="*/ 1435100 h 5181600"/>
              <a:gd name="connsiteX1" fmla="*/ 5651500 w 5651500"/>
              <a:gd name="connsiteY1" fmla="*/ 0 h 5181600"/>
              <a:gd name="connsiteX2" fmla="*/ 5638800 w 5651500"/>
              <a:gd name="connsiteY2" fmla="*/ 5181600 h 5181600"/>
              <a:gd name="connsiteX3" fmla="*/ 0 w 5651500"/>
              <a:gd name="connsiteY3" fmla="*/ 5181600 h 5181600"/>
              <a:gd name="connsiteX4" fmla="*/ 2819400 w 5651500"/>
              <a:gd name="connsiteY4" fmla="*/ 1435100 h 5181600"/>
              <a:gd name="connsiteX0" fmla="*/ 1879600 w 5651500"/>
              <a:gd name="connsiteY0" fmla="*/ 0 h 5194300"/>
              <a:gd name="connsiteX1" fmla="*/ 5651500 w 5651500"/>
              <a:gd name="connsiteY1" fmla="*/ 12700 h 5194300"/>
              <a:gd name="connsiteX2" fmla="*/ 5638800 w 5651500"/>
              <a:gd name="connsiteY2" fmla="*/ 5194300 h 5194300"/>
              <a:gd name="connsiteX3" fmla="*/ 0 w 5651500"/>
              <a:gd name="connsiteY3" fmla="*/ 5194300 h 5194300"/>
              <a:gd name="connsiteX4" fmla="*/ 1879600 w 5651500"/>
              <a:gd name="connsiteY4" fmla="*/ 0 h 5194300"/>
              <a:gd name="connsiteX0" fmla="*/ 1887220 w 5659120"/>
              <a:gd name="connsiteY0" fmla="*/ 0 h 5194300"/>
              <a:gd name="connsiteX1" fmla="*/ 5659120 w 5659120"/>
              <a:gd name="connsiteY1" fmla="*/ 12700 h 5194300"/>
              <a:gd name="connsiteX2" fmla="*/ 5646420 w 5659120"/>
              <a:gd name="connsiteY2" fmla="*/ 5194300 h 5194300"/>
              <a:gd name="connsiteX3" fmla="*/ 0 w 5659120"/>
              <a:gd name="connsiteY3" fmla="*/ 5194300 h 5194300"/>
              <a:gd name="connsiteX4" fmla="*/ 1887220 w 5659120"/>
              <a:gd name="connsiteY4" fmla="*/ 0 h 5194300"/>
              <a:gd name="connsiteX0" fmla="*/ 1887220 w 5659120"/>
              <a:gd name="connsiteY0" fmla="*/ 0 h 5194300"/>
              <a:gd name="connsiteX1" fmla="*/ 5659120 w 5659120"/>
              <a:gd name="connsiteY1" fmla="*/ 12700 h 5194300"/>
              <a:gd name="connsiteX2" fmla="*/ 5646420 w 5659120"/>
              <a:gd name="connsiteY2" fmla="*/ 5171440 h 5194300"/>
              <a:gd name="connsiteX3" fmla="*/ 0 w 5659120"/>
              <a:gd name="connsiteY3" fmla="*/ 5194300 h 5194300"/>
              <a:gd name="connsiteX4" fmla="*/ 1887220 w 5659120"/>
              <a:gd name="connsiteY4" fmla="*/ 0 h 5194300"/>
              <a:gd name="connsiteX0" fmla="*/ 1868684 w 5659120"/>
              <a:gd name="connsiteY0" fmla="*/ 12013 h 5181600"/>
              <a:gd name="connsiteX1" fmla="*/ 5659120 w 5659120"/>
              <a:gd name="connsiteY1" fmla="*/ 0 h 5181600"/>
              <a:gd name="connsiteX2" fmla="*/ 5646420 w 5659120"/>
              <a:gd name="connsiteY2" fmla="*/ 5158740 h 5181600"/>
              <a:gd name="connsiteX3" fmla="*/ 0 w 5659120"/>
              <a:gd name="connsiteY3" fmla="*/ 5181600 h 5181600"/>
              <a:gd name="connsiteX4" fmla="*/ 1868684 w 5659120"/>
              <a:gd name="connsiteY4" fmla="*/ 12013 h 5181600"/>
              <a:gd name="connsiteX0" fmla="*/ 1868684 w 5646563"/>
              <a:gd name="connsiteY0" fmla="*/ 0 h 5169587"/>
              <a:gd name="connsiteX1" fmla="*/ 5563870 w 5646563"/>
              <a:gd name="connsiteY1" fmla="*/ 64188 h 5169587"/>
              <a:gd name="connsiteX2" fmla="*/ 5646420 w 5646563"/>
              <a:gd name="connsiteY2" fmla="*/ 5146727 h 5169587"/>
              <a:gd name="connsiteX3" fmla="*/ 0 w 5646563"/>
              <a:gd name="connsiteY3" fmla="*/ 5169587 h 5169587"/>
              <a:gd name="connsiteX4" fmla="*/ 1868684 w 5646563"/>
              <a:gd name="connsiteY4" fmla="*/ 0 h 5169587"/>
              <a:gd name="connsiteX0" fmla="*/ 1868684 w 5654357"/>
              <a:gd name="connsiteY0" fmla="*/ 0 h 5169587"/>
              <a:gd name="connsiteX1" fmla="*/ 5654357 w 5654357"/>
              <a:gd name="connsiteY1" fmla="*/ 2275 h 5169587"/>
              <a:gd name="connsiteX2" fmla="*/ 5646420 w 5654357"/>
              <a:gd name="connsiteY2" fmla="*/ 5146727 h 5169587"/>
              <a:gd name="connsiteX3" fmla="*/ 0 w 5654357"/>
              <a:gd name="connsiteY3" fmla="*/ 5169587 h 5169587"/>
              <a:gd name="connsiteX4" fmla="*/ 1868684 w 5654357"/>
              <a:gd name="connsiteY4" fmla="*/ 0 h 5169587"/>
              <a:gd name="connsiteX0" fmla="*/ 1868684 w 5663764"/>
              <a:gd name="connsiteY0" fmla="*/ 0 h 5169587"/>
              <a:gd name="connsiteX1" fmla="*/ 5654357 w 5663764"/>
              <a:gd name="connsiteY1" fmla="*/ 2275 h 5169587"/>
              <a:gd name="connsiteX2" fmla="*/ 5663088 w 5663764"/>
              <a:gd name="connsiteY2" fmla="*/ 5161015 h 5169587"/>
              <a:gd name="connsiteX3" fmla="*/ 0 w 5663764"/>
              <a:gd name="connsiteY3" fmla="*/ 5169587 h 5169587"/>
              <a:gd name="connsiteX4" fmla="*/ 1868684 w 5663764"/>
              <a:gd name="connsiteY4" fmla="*/ 0 h 5169587"/>
              <a:gd name="connsiteX0" fmla="*/ 1868684 w 5657007"/>
              <a:gd name="connsiteY0" fmla="*/ 0 h 5169587"/>
              <a:gd name="connsiteX1" fmla="*/ 5654357 w 5657007"/>
              <a:gd name="connsiteY1" fmla="*/ 2275 h 5169587"/>
              <a:gd name="connsiteX2" fmla="*/ 5655944 w 5657007"/>
              <a:gd name="connsiteY2" fmla="*/ 5146728 h 5169587"/>
              <a:gd name="connsiteX3" fmla="*/ 0 w 5657007"/>
              <a:gd name="connsiteY3" fmla="*/ 5169587 h 5169587"/>
              <a:gd name="connsiteX4" fmla="*/ 1868684 w 5657007"/>
              <a:gd name="connsiteY4" fmla="*/ 0 h 5169587"/>
              <a:gd name="connsiteX0" fmla="*/ 1868684 w 5657007"/>
              <a:gd name="connsiteY0" fmla="*/ 0 h 5169587"/>
              <a:gd name="connsiteX1" fmla="*/ 5654357 w 5657007"/>
              <a:gd name="connsiteY1" fmla="*/ 2275 h 5169587"/>
              <a:gd name="connsiteX2" fmla="*/ 5655944 w 5657007"/>
              <a:gd name="connsiteY2" fmla="*/ 5165343 h 5169587"/>
              <a:gd name="connsiteX3" fmla="*/ 0 w 5657007"/>
              <a:gd name="connsiteY3" fmla="*/ 5169587 h 5169587"/>
              <a:gd name="connsiteX4" fmla="*/ 1868684 w 5657007"/>
              <a:gd name="connsiteY4" fmla="*/ 0 h 5169587"/>
              <a:gd name="connsiteX0" fmla="*/ 1887219 w 5675542"/>
              <a:gd name="connsiteY0" fmla="*/ 0 h 5169587"/>
              <a:gd name="connsiteX1" fmla="*/ 5672892 w 5675542"/>
              <a:gd name="connsiteY1" fmla="*/ 2275 h 5169587"/>
              <a:gd name="connsiteX2" fmla="*/ 5674479 w 5675542"/>
              <a:gd name="connsiteY2" fmla="*/ 5165343 h 5169587"/>
              <a:gd name="connsiteX3" fmla="*/ 0 w 5675542"/>
              <a:gd name="connsiteY3" fmla="*/ 5169587 h 5169587"/>
              <a:gd name="connsiteX4" fmla="*/ 1887219 w 5675542"/>
              <a:gd name="connsiteY4" fmla="*/ 0 h 5169587"/>
              <a:gd name="connsiteX0" fmla="*/ 1887219 w 5675542"/>
              <a:gd name="connsiteY0" fmla="*/ 0 h 5165343"/>
              <a:gd name="connsiteX1" fmla="*/ 5672892 w 5675542"/>
              <a:gd name="connsiteY1" fmla="*/ 2275 h 5165343"/>
              <a:gd name="connsiteX2" fmla="*/ 5674479 w 5675542"/>
              <a:gd name="connsiteY2" fmla="*/ 5165343 h 5165343"/>
              <a:gd name="connsiteX3" fmla="*/ 0 w 5675542"/>
              <a:gd name="connsiteY3" fmla="*/ 5132357 h 5165343"/>
              <a:gd name="connsiteX4" fmla="*/ 1887219 w 5675542"/>
              <a:gd name="connsiteY4" fmla="*/ 0 h 5165343"/>
              <a:gd name="connsiteX0" fmla="*/ 1893398 w 5681721"/>
              <a:gd name="connsiteY0" fmla="*/ 0 h 5181998"/>
              <a:gd name="connsiteX1" fmla="*/ 5679071 w 5681721"/>
              <a:gd name="connsiteY1" fmla="*/ 2275 h 5181998"/>
              <a:gd name="connsiteX2" fmla="*/ 5680658 w 5681721"/>
              <a:gd name="connsiteY2" fmla="*/ 5165343 h 5181998"/>
              <a:gd name="connsiteX3" fmla="*/ 0 w 5681721"/>
              <a:gd name="connsiteY3" fmla="*/ 5181998 h 5181998"/>
              <a:gd name="connsiteX4" fmla="*/ 1893398 w 5681721"/>
              <a:gd name="connsiteY4" fmla="*/ 0 h 5181998"/>
              <a:gd name="connsiteX0" fmla="*/ 1893398 w 5681721"/>
              <a:gd name="connsiteY0" fmla="*/ 0 h 5165343"/>
              <a:gd name="connsiteX1" fmla="*/ 5679071 w 5681721"/>
              <a:gd name="connsiteY1" fmla="*/ 2275 h 5165343"/>
              <a:gd name="connsiteX2" fmla="*/ 5680658 w 5681721"/>
              <a:gd name="connsiteY2" fmla="*/ 5165343 h 5165343"/>
              <a:gd name="connsiteX3" fmla="*/ 0 w 5681721"/>
              <a:gd name="connsiteY3" fmla="*/ 5163382 h 5165343"/>
              <a:gd name="connsiteX4" fmla="*/ 1893398 w 5681721"/>
              <a:gd name="connsiteY4" fmla="*/ 0 h 516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1721" h="5165343">
                <a:moveTo>
                  <a:pt x="1893398" y="0"/>
                </a:moveTo>
                <a:lnTo>
                  <a:pt x="5679071" y="2275"/>
                </a:lnTo>
                <a:cubicBezTo>
                  <a:pt x="5674838" y="1729475"/>
                  <a:pt x="5684891" y="3438143"/>
                  <a:pt x="5680658" y="5165343"/>
                </a:cubicBezTo>
                <a:lnTo>
                  <a:pt x="0" y="5163382"/>
                </a:lnTo>
                <a:lnTo>
                  <a:pt x="1893398" y="0"/>
                </a:lnTo>
                <a:close/>
              </a:path>
            </a:pathLst>
          </a:cu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120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140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Message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1775520" y="1305085"/>
            <a:ext cx="0" cy="17398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10416480" y="1305085"/>
            <a:ext cx="0" cy="17398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871531" y="1305084"/>
            <a:ext cx="8448939" cy="1739873"/>
          </a:xfrm>
          <a:noFill/>
        </p:spPr>
        <p:txBody>
          <a:bodyPr wrap="square">
            <a:noAutofit/>
          </a:bodyPr>
          <a:lstStyle>
            <a:lvl1pPr marL="0" indent="0" algn="ctr">
              <a:buNone/>
              <a:defRPr sz="3733">
                <a:solidFill>
                  <a:schemeClr val="bg1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1321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Pag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30883" y="4581129"/>
            <a:ext cx="2890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>
                <a:solidFill>
                  <a:schemeClr val="bg1"/>
                </a:solidFill>
                <a:latin typeface="+mj-lt"/>
              </a:rPr>
              <a:t>newyork@b2binternational.com</a:t>
            </a:r>
          </a:p>
          <a:p>
            <a:r>
              <a:rPr lang="en-GB" sz="1600" b="0" dirty="0">
                <a:solidFill>
                  <a:schemeClr val="bg1"/>
                </a:solidFill>
                <a:latin typeface="+mj-lt"/>
              </a:rPr>
              <a:t>www.b2binternational.com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335361" y="260648"/>
            <a:ext cx="83631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b="0" dirty="0">
                <a:solidFill>
                  <a:schemeClr val="bg1"/>
                </a:solidFill>
                <a:latin typeface="+mj-lt"/>
              </a:rPr>
              <a:t>New York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3319337" y="260648"/>
            <a:ext cx="101444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Manchester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2447595" y="260647"/>
            <a:ext cx="705642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London</a:t>
            </a: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436688" y="260648"/>
            <a:ext cx="725520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Chicago</a:t>
            </a: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4571738" y="260648"/>
            <a:ext cx="930063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Düsseldorf</a:t>
            </a: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5730753" y="260648"/>
            <a:ext cx="87177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Singapore</a:t>
            </a: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6842745" y="260648"/>
            <a:ext cx="651140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Beijing</a:t>
            </a: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7728182" y="260648"/>
            <a:ext cx="81464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Shanghai</a:t>
            </a:r>
            <a:endParaRPr lang="en-GB" sz="1333" dirty="0">
              <a:solidFill>
                <a:schemeClr val="bg1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384033" y="0"/>
            <a:ext cx="5807967" cy="6858000"/>
          </a:xfrm>
          <a:custGeom>
            <a:avLst/>
            <a:gdLst>
              <a:gd name="connsiteX0" fmla="*/ 0 w 4355975"/>
              <a:gd name="connsiteY0" fmla="*/ 0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0 w 4355975"/>
              <a:gd name="connsiteY4" fmla="*/ 0 h 5143500"/>
              <a:gd name="connsiteX0" fmla="*/ 1895475 w 4355975"/>
              <a:gd name="connsiteY0" fmla="*/ 2381 h 5143500"/>
              <a:gd name="connsiteX1" fmla="*/ 4355975 w 4355975"/>
              <a:gd name="connsiteY1" fmla="*/ 0 h 5143500"/>
              <a:gd name="connsiteX2" fmla="*/ 4355975 w 4355975"/>
              <a:gd name="connsiteY2" fmla="*/ 5143500 h 5143500"/>
              <a:gd name="connsiteX3" fmla="*/ 0 w 4355975"/>
              <a:gd name="connsiteY3" fmla="*/ 5143500 h 5143500"/>
              <a:gd name="connsiteX4" fmla="*/ 1895475 w 4355975"/>
              <a:gd name="connsiteY4" fmla="*/ 238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5975" h="5143500">
                <a:moveTo>
                  <a:pt x="1895475" y="2381"/>
                </a:moveTo>
                <a:lnTo>
                  <a:pt x="4355975" y="0"/>
                </a:lnTo>
                <a:lnTo>
                  <a:pt x="4355975" y="5143500"/>
                </a:lnTo>
                <a:lnTo>
                  <a:pt x="0" y="5143500"/>
                </a:lnTo>
                <a:lnTo>
                  <a:pt x="1895475" y="2381"/>
                </a:lnTo>
                <a:close/>
              </a:path>
            </a:pathLst>
          </a:custGeom>
        </p:spPr>
        <p:txBody>
          <a:bodyPr/>
          <a:lstStyle/>
          <a:p>
            <a:endParaRPr lang="en-GB" dirty="0"/>
          </a:p>
        </p:txBody>
      </p:sp>
      <p:pic>
        <p:nvPicPr>
          <p:cNvPr id="14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60" y="5662646"/>
            <a:ext cx="2976000" cy="84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3118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erospace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26" name="Picture 2" descr="Y:\VISUALISATION\B2B International Brand Assets\ppt landscapes\aerospac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5" y="3717032"/>
            <a:ext cx="12196233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6809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riculture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050" name="Picture 2" descr="Y:\VISUALISATION\B2B International Brand Assets\ppt landscapes\agricultur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" y="3813043"/>
            <a:ext cx="12196235" cy="169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1464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struction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074" name="Picture 2" descr="Y:\VISUALISATION\B2B International Brand Assets\ppt landscapes\constructio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2192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075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AF2547-4398-44A5-B4FB-1C501F9E6C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26" t="1558" r="3185" b="24008"/>
          <a:stretch/>
        </p:blipFill>
        <p:spPr>
          <a:xfrm rot="16200000">
            <a:off x="4775201" y="-558803"/>
            <a:ext cx="6858002" cy="797560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8038B6-B871-4830-BB52-EC9EBF21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88" y="1696215"/>
            <a:ext cx="4405130" cy="1509972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BF9E7A1-F383-4C67-8387-C6200985BF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088" y="663094"/>
            <a:ext cx="825500" cy="8509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3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il &amp; Gas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098" name="Picture 2" descr="Y:\VISUALISATION\B2B International Brand Assets\ppt landscapes\oil &amp; ga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5" y="3717033"/>
            <a:ext cx="12196233" cy="183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4623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ar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122" name="Picture 2" descr="Y:\VISUALISATION\B2B International Brand Assets\ppt landscapes\sola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" y="4389108"/>
            <a:ext cx="12196233" cy="12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524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omotive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QUOTES, PROPOSALS, INVOICES\Proposals\Proposal Stock Photos &amp; Icons\ppt landscapes\automotiv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0" y="3985562"/>
            <a:ext cx="12196233" cy="180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0830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emicals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QUOTES, PROPOSALS, INVOICES\Proposals\Proposal Stock Photos &amp; Icons\ppt landscapes\chemical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2" y="4045613"/>
            <a:ext cx="12196235" cy="179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6912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werTool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QUOTES, PROPOSALS, INVOICES\Proposals\Proposal Stock Photos &amp; Icons\ppt landscapes\construction (2)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9" y="3840197"/>
            <a:ext cx="12196233" cy="17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7473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ad_Construction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Y:\QUOTES, PROPOSALS, INVOICES\Proposals\Proposal Stock Photos &amp; Icons\ppt landscapes\construction (3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" y="3949603"/>
            <a:ext cx="12196235" cy="179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4908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ineering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Y:\QUOTES, PROPOSALS, INVOICES\Proposals\Proposal Stock Photos &amp; Icons\ppt landscapes\engineerin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" y="4074280"/>
            <a:ext cx="12196233" cy="180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6693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h_Register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Y:\QUOTES, PROPOSALS, INVOICES\Proposals\Proposal Stock Photos &amp; Icons\ppt landscapes\finance (2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" y="3744186"/>
            <a:ext cx="12196233" cy="17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9375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nce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Y:\QUOTES, PROPOSALS, INVOICES\Proposals\Proposal Stock Photos &amp; Icons\ppt landscapes\financ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6" y="3999941"/>
            <a:ext cx="12196233" cy="180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420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d &amp; Drink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Y:\QUOTES, PROPOSALS, INVOICES\Proposals\Proposal Stock Photos &amp; Icons\ppt landscapes\food &amp; drink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3" y="3909054"/>
            <a:ext cx="12196235" cy="17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309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DDBB6E9-7503-4E8F-A219-7A91AB7AF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840728" y="-1493272"/>
            <a:ext cx="6857998" cy="98445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17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tional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Y:\QUOTES, PROPOSALS, INVOICES\Proposals\Proposal Stock Photos &amp; Icons\ppt landscapes\internation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9" y="3750106"/>
            <a:ext cx="12196233" cy="17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502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istics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Y:\QUOTES, PROPOSALS, INVOICES\Proposals\Proposal Stock Photos &amp; Icons\ppt landscapes\logistic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" y="4005065"/>
            <a:ext cx="12196233" cy="180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1406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rine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Y:\QUOTES, PROPOSALS, INVOICES\Proposals\Proposal Stock Photos &amp; Icons\ppt landscapes\mar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" y="3797416"/>
            <a:ext cx="12196235" cy="180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19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Y:\QUOTES, PROPOSALS, INVOICES\Proposals\Proposal Stock Photos &amp; Icons\ppt landscapes\medi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3978627"/>
            <a:ext cx="12196233" cy="179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0443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kaging &amp; Print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Y:\QUOTES, PROPOSALS, INVOICES\Proposals\Proposal Stock Photos &amp; Icons\ppt landscapes\print &amp; packagin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" y="3895657"/>
            <a:ext cx="12196233" cy="180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1857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tail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Y:\QUOTES, PROPOSALS, INVOICES\Proposals\Proposal Stock Photos &amp; Icons\ppt landscapes\retai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59" y="3818144"/>
            <a:ext cx="12196233" cy="179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0985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chnology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Y:\QUOTES, PROPOSALS, INVOICES\Proposals\Proposal Stock Photos &amp; Icons\ppt landscapes\technology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3" y="3853594"/>
            <a:ext cx="12196233" cy="17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5549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ilities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:\QUOTES, PROPOSALS, INVOICES\Proposals\Proposal Stock Photos &amp; Icons\ppt landscapes\utilitie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0" y="4343877"/>
            <a:ext cx="12196233" cy="251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1628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Utilities_Divider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Ian Marshall\AppData\Local\Microsoft\Windows\Temporary Internet Files\Content.Outlook\JXDVHW2V\batterie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8377"/>
            <a:ext cx="12192000" cy="209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5920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/>
          <p:cNvSpPr>
            <a:spLocks noGrp="1"/>
          </p:cNvSpPr>
          <p:nvPr>
            <p:ph type="title" hasCustomPrompt="1"/>
          </p:nvPr>
        </p:nvSpPr>
        <p:spPr>
          <a:xfrm>
            <a:off x="239350" y="260649"/>
            <a:ext cx="5952660" cy="31610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GB" dirty="0">
                <a:solidFill>
                  <a:schemeClr val="accent3"/>
                </a:solidFill>
                <a:cs typeface="Trebuchet M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</a:pPr>
            <a:r>
              <a:rPr lang="en-US" dirty="0"/>
              <a:t>Section Title</a:t>
            </a:r>
            <a:br>
              <a:rPr lang="en-US" dirty="0"/>
            </a:b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880309" y="5816567"/>
            <a:ext cx="3311691" cy="1039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n>
                <a:solidFill>
                  <a:srgbClr val="BEC0C2"/>
                </a:solidFill>
              </a:ln>
            </a:endParaRPr>
          </a:p>
        </p:txBody>
      </p:sp>
      <p:pic>
        <p:nvPicPr>
          <p:cNvPr id="14" name="Picture 2" descr="Y:\MARKETING, WHITE PAPERS, BUS DEV - NEW 2011\Logo &amp; Creative guidelines\New logo (small version) - for smaller than 20cm\B2B_Logo_Sm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5653749"/>
            <a:ext cx="2995604" cy="84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624137" y="-5149"/>
            <a:ext cx="7575628" cy="685751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2819400 w 3733800"/>
              <a:gd name="connsiteY0" fmla="*/ 0 h 3746500"/>
              <a:gd name="connsiteX1" fmla="*/ 3733800 w 3733800"/>
              <a:gd name="connsiteY1" fmla="*/ 0 h 3746500"/>
              <a:gd name="connsiteX2" fmla="*/ 3733800 w 3733800"/>
              <a:gd name="connsiteY2" fmla="*/ 914400 h 3746500"/>
              <a:gd name="connsiteX3" fmla="*/ 0 w 3733800"/>
              <a:gd name="connsiteY3" fmla="*/ 3746500 h 3746500"/>
              <a:gd name="connsiteX4" fmla="*/ 2819400 w 3733800"/>
              <a:gd name="connsiteY4" fmla="*/ 0 h 3746500"/>
              <a:gd name="connsiteX0" fmla="*/ 2819400 w 5638800"/>
              <a:gd name="connsiteY0" fmla="*/ 0 h 3746500"/>
              <a:gd name="connsiteX1" fmla="*/ 3733800 w 5638800"/>
              <a:gd name="connsiteY1" fmla="*/ 0 h 3746500"/>
              <a:gd name="connsiteX2" fmla="*/ 5638800 w 5638800"/>
              <a:gd name="connsiteY2" fmla="*/ 3746500 h 3746500"/>
              <a:gd name="connsiteX3" fmla="*/ 0 w 5638800"/>
              <a:gd name="connsiteY3" fmla="*/ 3746500 h 3746500"/>
              <a:gd name="connsiteX4" fmla="*/ 2819400 w 5638800"/>
              <a:gd name="connsiteY4" fmla="*/ 0 h 3746500"/>
              <a:gd name="connsiteX0" fmla="*/ 2819400 w 5651500"/>
              <a:gd name="connsiteY0" fmla="*/ 1435100 h 5181600"/>
              <a:gd name="connsiteX1" fmla="*/ 5651500 w 5651500"/>
              <a:gd name="connsiteY1" fmla="*/ 0 h 5181600"/>
              <a:gd name="connsiteX2" fmla="*/ 5638800 w 5651500"/>
              <a:gd name="connsiteY2" fmla="*/ 5181600 h 5181600"/>
              <a:gd name="connsiteX3" fmla="*/ 0 w 5651500"/>
              <a:gd name="connsiteY3" fmla="*/ 5181600 h 5181600"/>
              <a:gd name="connsiteX4" fmla="*/ 2819400 w 5651500"/>
              <a:gd name="connsiteY4" fmla="*/ 1435100 h 5181600"/>
              <a:gd name="connsiteX0" fmla="*/ 1879600 w 5651500"/>
              <a:gd name="connsiteY0" fmla="*/ 0 h 5194300"/>
              <a:gd name="connsiteX1" fmla="*/ 5651500 w 5651500"/>
              <a:gd name="connsiteY1" fmla="*/ 12700 h 5194300"/>
              <a:gd name="connsiteX2" fmla="*/ 5638800 w 5651500"/>
              <a:gd name="connsiteY2" fmla="*/ 5194300 h 5194300"/>
              <a:gd name="connsiteX3" fmla="*/ 0 w 5651500"/>
              <a:gd name="connsiteY3" fmla="*/ 5194300 h 5194300"/>
              <a:gd name="connsiteX4" fmla="*/ 1879600 w 5651500"/>
              <a:gd name="connsiteY4" fmla="*/ 0 h 5194300"/>
              <a:gd name="connsiteX0" fmla="*/ 1887220 w 5659120"/>
              <a:gd name="connsiteY0" fmla="*/ 0 h 5194300"/>
              <a:gd name="connsiteX1" fmla="*/ 5659120 w 5659120"/>
              <a:gd name="connsiteY1" fmla="*/ 12700 h 5194300"/>
              <a:gd name="connsiteX2" fmla="*/ 5646420 w 5659120"/>
              <a:gd name="connsiteY2" fmla="*/ 5194300 h 5194300"/>
              <a:gd name="connsiteX3" fmla="*/ 0 w 5659120"/>
              <a:gd name="connsiteY3" fmla="*/ 5194300 h 5194300"/>
              <a:gd name="connsiteX4" fmla="*/ 1887220 w 5659120"/>
              <a:gd name="connsiteY4" fmla="*/ 0 h 5194300"/>
              <a:gd name="connsiteX0" fmla="*/ 1887220 w 5659120"/>
              <a:gd name="connsiteY0" fmla="*/ 0 h 5194300"/>
              <a:gd name="connsiteX1" fmla="*/ 5659120 w 5659120"/>
              <a:gd name="connsiteY1" fmla="*/ 12700 h 5194300"/>
              <a:gd name="connsiteX2" fmla="*/ 5646420 w 5659120"/>
              <a:gd name="connsiteY2" fmla="*/ 5171440 h 5194300"/>
              <a:gd name="connsiteX3" fmla="*/ 0 w 5659120"/>
              <a:gd name="connsiteY3" fmla="*/ 5194300 h 5194300"/>
              <a:gd name="connsiteX4" fmla="*/ 1887220 w 5659120"/>
              <a:gd name="connsiteY4" fmla="*/ 0 h 5194300"/>
              <a:gd name="connsiteX0" fmla="*/ 1868684 w 5659120"/>
              <a:gd name="connsiteY0" fmla="*/ 12013 h 5181600"/>
              <a:gd name="connsiteX1" fmla="*/ 5659120 w 5659120"/>
              <a:gd name="connsiteY1" fmla="*/ 0 h 5181600"/>
              <a:gd name="connsiteX2" fmla="*/ 5646420 w 5659120"/>
              <a:gd name="connsiteY2" fmla="*/ 5158740 h 5181600"/>
              <a:gd name="connsiteX3" fmla="*/ 0 w 5659120"/>
              <a:gd name="connsiteY3" fmla="*/ 5181600 h 5181600"/>
              <a:gd name="connsiteX4" fmla="*/ 1868684 w 5659120"/>
              <a:gd name="connsiteY4" fmla="*/ 12013 h 5181600"/>
              <a:gd name="connsiteX0" fmla="*/ 1868684 w 5646563"/>
              <a:gd name="connsiteY0" fmla="*/ 0 h 5169587"/>
              <a:gd name="connsiteX1" fmla="*/ 5563870 w 5646563"/>
              <a:gd name="connsiteY1" fmla="*/ 64188 h 5169587"/>
              <a:gd name="connsiteX2" fmla="*/ 5646420 w 5646563"/>
              <a:gd name="connsiteY2" fmla="*/ 5146727 h 5169587"/>
              <a:gd name="connsiteX3" fmla="*/ 0 w 5646563"/>
              <a:gd name="connsiteY3" fmla="*/ 5169587 h 5169587"/>
              <a:gd name="connsiteX4" fmla="*/ 1868684 w 5646563"/>
              <a:gd name="connsiteY4" fmla="*/ 0 h 5169587"/>
              <a:gd name="connsiteX0" fmla="*/ 1868684 w 5654357"/>
              <a:gd name="connsiteY0" fmla="*/ 0 h 5169587"/>
              <a:gd name="connsiteX1" fmla="*/ 5654357 w 5654357"/>
              <a:gd name="connsiteY1" fmla="*/ 2275 h 5169587"/>
              <a:gd name="connsiteX2" fmla="*/ 5646420 w 5654357"/>
              <a:gd name="connsiteY2" fmla="*/ 5146727 h 5169587"/>
              <a:gd name="connsiteX3" fmla="*/ 0 w 5654357"/>
              <a:gd name="connsiteY3" fmla="*/ 5169587 h 5169587"/>
              <a:gd name="connsiteX4" fmla="*/ 1868684 w 5654357"/>
              <a:gd name="connsiteY4" fmla="*/ 0 h 5169587"/>
              <a:gd name="connsiteX0" fmla="*/ 1868684 w 5663764"/>
              <a:gd name="connsiteY0" fmla="*/ 0 h 5169587"/>
              <a:gd name="connsiteX1" fmla="*/ 5654357 w 5663764"/>
              <a:gd name="connsiteY1" fmla="*/ 2275 h 5169587"/>
              <a:gd name="connsiteX2" fmla="*/ 5663088 w 5663764"/>
              <a:gd name="connsiteY2" fmla="*/ 5161015 h 5169587"/>
              <a:gd name="connsiteX3" fmla="*/ 0 w 5663764"/>
              <a:gd name="connsiteY3" fmla="*/ 5169587 h 5169587"/>
              <a:gd name="connsiteX4" fmla="*/ 1868684 w 5663764"/>
              <a:gd name="connsiteY4" fmla="*/ 0 h 5169587"/>
              <a:gd name="connsiteX0" fmla="*/ 1868684 w 5657007"/>
              <a:gd name="connsiteY0" fmla="*/ 0 h 5169587"/>
              <a:gd name="connsiteX1" fmla="*/ 5654357 w 5657007"/>
              <a:gd name="connsiteY1" fmla="*/ 2275 h 5169587"/>
              <a:gd name="connsiteX2" fmla="*/ 5655944 w 5657007"/>
              <a:gd name="connsiteY2" fmla="*/ 5146728 h 5169587"/>
              <a:gd name="connsiteX3" fmla="*/ 0 w 5657007"/>
              <a:gd name="connsiteY3" fmla="*/ 5169587 h 5169587"/>
              <a:gd name="connsiteX4" fmla="*/ 1868684 w 5657007"/>
              <a:gd name="connsiteY4" fmla="*/ 0 h 5169587"/>
              <a:gd name="connsiteX0" fmla="*/ 1868684 w 5657007"/>
              <a:gd name="connsiteY0" fmla="*/ 0 h 5169587"/>
              <a:gd name="connsiteX1" fmla="*/ 5654357 w 5657007"/>
              <a:gd name="connsiteY1" fmla="*/ 2275 h 5169587"/>
              <a:gd name="connsiteX2" fmla="*/ 5655944 w 5657007"/>
              <a:gd name="connsiteY2" fmla="*/ 5165343 h 5169587"/>
              <a:gd name="connsiteX3" fmla="*/ 0 w 5657007"/>
              <a:gd name="connsiteY3" fmla="*/ 5169587 h 5169587"/>
              <a:gd name="connsiteX4" fmla="*/ 1868684 w 5657007"/>
              <a:gd name="connsiteY4" fmla="*/ 0 h 5169587"/>
              <a:gd name="connsiteX0" fmla="*/ 1887219 w 5675542"/>
              <a:gd name="connsiteY0" fmla="*/ 0 h 5169587"/>
              <a:gd name="connsiteX1" fmla="*/ 5672892 w 5675542"/>
              <a:gd name="connsiteY1" fmla="*/ 2275 h 5169587"/>
              <a:gd name="connsiteX2" fmla="*/ 5674479 w 5675542"/>
              <a:gd name="connsiteY2" fmla="*/ 5165343 h 5169587"/>
              <a:gd name="connsiteX3" fmla="*/ 0 w 5675542"/>
              <a:gd name="connsiteY3" fmla="*/ 5169587 h 5169587"/>
              <a:gd name="connsiteX4" fmla="*/ 1887219 w 5675542"/>
              <a:gd name="connsiteY4" fmla="*/ 0 h 5169587"/>
              <a:gd name="connsiteX0" fmla="*/ 1887219 w 5675542"/>
              <a:gd name="connsiteY0" fmla="*/ 0 h 5165343"/>
              <a:gd name="connsiteX1" fmla="*/ 5672892 w 5675542"/>
              <a:gd name="connsiteY1" fmla="*/ 2275 h 5165343"/>
              <a:gd name="connsiteX2" fmla="*/ 5674479 w 5675542"/>
              <a:gd name="connsiteY2" fmla="*/ 5165343 h 5165343"/>
              <a:gd name="connsiteX3" fmla="*/ 0 w 5675542"/>
              <a:gd name="connsiteY3" fmla="*/ 5132357 h 5165343"/>
              <a:gd name="connsiteX4" fmla="*/ 1887219 w 5675542"/>
              <a:gd name="connsiteY4" fmla="*/ 0 h 5165343"/>
              <a:gd name="connsiteX0" fmla="*/ 1893398 w 5681721"/>
              <a:gd name="connsiteY0" fmla="*/ 0 h 5181998"/>
              <a:gd name="connsiteX1" fmla="*/ 5679071 w 5681721"/>
              <a:gd name="connsiteY1" fmla="*/ 2275 h 5181998"/>
              <a:gd name="connsiteX2" fmla="*/ 5680658 w 5681721"/>
              <a:gd name="connsiteY2" fmla="*/ 5165343 h 5181998"/>
              <a:gd name="connsiteX3" fmla="*/ 0 w 5681721"/>
              <a:gd name="connsiteY3" fmla="*/ 5181998 h 5181998"/>
              <a:gd name="connsiteX4" fmla="*/ 1893398 w 5681721"/>
              <a:gd name="connsiteY4" fmla="*/ 0 h 5181998"/>
              <a:gd name="connsiteX0" fmla="*/ 1893398 w 5681721"/>
              <a:gd name="connsiteY0" fmla="*/ 0 h 5165343"/>
              <a:gd name="connsiteX1" fmla="*/ 5679071 w 5681721"/>
              <a:gd name="connsiteY1" fmla="*/ 2275 h 5165343"/>
              <a:gd name="connsiteX2" fmla="*/ 5680658 w 5681721"/>
              <a:gd name="connsiteY2" fmla="*/ 5165343 h 5165343"/>
              <a:gd name="connsiteX3" fmla="*/ 0 w 5681721"/>
              <a:gd name="connsiteY3" fmla="*/ 5163382 h 5165343"/>
              <a:gd name="connsiteX4" fmla="*/ 1893398 w 5681721"/>
              <a:gd name="connsiteY4" fmla="*/ 0 h 516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1721" h="5165343">
                <a:moveTo>
                  <a:pt x="1893398" y="0"/>
                </a:moveTo>
                <a:lnTo>
                  <a:pt x="5679071" y="2275"/>
                </a:lnTo>
                <a:cubicBezTo>
                  <a:pt x="5674838" y="1729475"/>
                  <a:pt x="5684891" y="3438143"/>
                  <a:pt x="5680658" y="5165343"/>
                </a:cubicBezTo>
                <a:lnTo>
                  <a:pt x="0" y="5163382"/>
                </a:lnTo>
                <a:lnTo>
                  <a:pt x="1893398" y="0"/>
                </a:lnTo>
                <a:close/>
              </a:path>
            </a:pathLst>
          </a:cu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24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9A041E5-DF33-4ADB-A35B-B55937C157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840686" y="-1493314"/>
            <a:ext cx="6869250" cy="983337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69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int Divid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719" y="6248841"/>
            <a:ext cx="1501363" cy="428367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7051" y="1374576"/>
            <a:ext cx="4594528" cy="50276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2667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27050" y="607457"/>
            <a:ext cx="6356227" cy="666786"/>
          </a:xfr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01371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int Divider Mess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1775520" y="1305085"/>
            <a:ext cx="0" cy="17398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10416480" y="1305085"/>
            <a:ext cx="0" cy="17398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719" y="6248841"/>
            <a:ext cx="1501363" cy="428367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871531" y="1305084"/>
            <a:ext cx="8448939" cy="1739873"/>
          </a:xfrm>
          <a:noFill/>
        </p:spPr>
        <p:txBody>
          <a:bodyPr wrap="square">
            <a:noAutofit/>
          </a:bodyPr>
          <a:lstStyle>
            <a:lvl1pPr marL="0" indent="0" algn="ctr">
              <a:buNone/>
              <a:defRPr sz="3733">
                <a:solidFill>
                  <a:schemeClr val="accent3"/>
                </a:solidFill>
                <a:latin typeface="Signika" panose="020B0604020202020204" charset="0"/>
              </a:defRPr>
            </a:lvl1pPr>
            <a:lvl2pPr marL="533387" indent="0">
              <a:buNone/>
              <a:defRPr/>
            </a:lvl2pPr>
            <a:lvl3pPr marL="1066773" indent="0">
              <a:buNone/>
              <a:defRPr/>
            </a:lvl3pPr>
            <a:lvl4pPr marL="1676358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499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8880309" y="5816567"/>
            <a:ext cx="3311691" cy="1039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n>
                <a:solidFill>
                  <a:srgbClr val="BEC0C2"/>
                </a:solidFill>
              </a:ln>
            </a:endParaRPr>
          </a:p>
        </p:txBody>
      </p:sp>
      <p:pic>
        <p:nvPicPr>
          <p:cNvPr id="14" name="Picture 2" descr="Y:\MARKETING, WHITE PAPERS, BUS DEV - NEW 2011\Logo &amp; Creative guidelines\New logo (small version) - for smaller than 20cm\B2B_Logo_Sm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5653749"/>
            <a:ext cx="2995604" cy="84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230883" y="4581129"/>
            <a:ext cx="2487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>
                <a:solidFill>
                  <a:schemeClr val="accent3"/>
                </a:solidFill>
                <a:latin typeface="+mj-lt"/>
              </a:rPr>
              <a:t>info@b2binternational.com</a:t>
            </a:r>
          </a:p>
          <a:p>
            <a:r>
              <a:rPr lang="en-GB" sz="1600" b="0" dirty="0">
                <a:solidFill>
                  <a:schemeClr val="accent3"/>
                </a:solidFill>
                <a:latin typeface="+mj-lt"/>
              </a:rPr>
              <a:t>www.b2binternational.com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35361" y="260648"/>
            <a:ext cx="101444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b="0" dirty="0">
                <a:solidFill>
                  <a:schemeClr val="accent3"/>
                </a:solidFill>
                <a:latin typeface="+mj-lt"/>
              </a:rPr>
              <a:t>Manchester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949584" y="260648"/>
            <a:ext cx="705642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rPr>
              <a:t>London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3426471" y="260647"/>
            <a:ext cx="836319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New York</a:t>
            </a:r>
            <a:endParaRPr lang="en-GB" sz="1333" dirty="0">
              <a:solidFill>
                <a:schemeClr val="accent3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025185" y="260648"/>
            <a:ext cx="725520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Chicago</a:t>
            </a:r>
            <a:endParaRPr lang="en-GB" sz="1333" dirty="0">
              <a:solidFill>
                <a:schemeClr val="accent3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327359" y="260648"/>
            <a:ext cx="930063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Düsseldorf</a:t>
            </a:r>
            <a:endParaRPr lang="en-GB" sz="1333" dirty="0">
              <a:solidFill>
                <a:schemeClr val="accent3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7925280" y="260648"/>
            <a:ext cx="87177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Singapore</a:t>
            </a:r>
            <a:endParaRPr lang="en-GB" sz="1333" dirty="0">
              <a:solidFill>
                <a:schemeClr val="accent3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9476177" y="260648"/>
            <a:ext cx="651140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Beijing</a:t>
            </a:r>
            <a:endParaRPr lang="en-GB" sz="1333" dirty="0">
              <a:solidFill>
                <a:schemeClr val="accent3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0800523" y="260648"/>
            <a:ext cx="81464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Shanghai</a:t>
            </a:r>
            <a:endParaRPr lang="en-GB" sz="1333" dirty="0">
              <a:solidFill>
                <a:schemeClr val="accent3"/>
              </a:solidFill>
            </a:endParaRPr>
          </a:p>
        </p:txBody>
      </p:sp>
      <p:pic>
        <p:nvPicPr>
          <p:cNvPr id="22" name="Picture 21" descr="C:\Users\Colette Stevens\AppData\Local\Microsoft\Windows\Temporary Internet Files\Content.Outlook\H4M5LI8U\back page footer-14 (2).png"/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9381" y="4101076"/>
            <a:ext cx="8472619" cy="2773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/>
          <p:nvPr userDrawn="1"/>
        </p:nvCxnSpPr>
        <p:spPr bwMode="auto">
          <a:xfrm>
            <a:off x="3719381" y="6731463"/>
            <a:ext cx="0" cy="1440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1249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96900" y="1484784"/>
            <a:ext cx="10968000" cy="40778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133"/>
            </a:lvl1pPr>
            <a:lvl2pPr>
              <a:buClr>
                <a:schemeClr val="accent3"/>
              </a:buClr>
              <a:defRPr sz="2133"/>
            </a:lvl2pPr>
            <a:lvl3pPr>
              <a:buClr>
                <a:schemeClr val="accent3"/>
              </a:buClr>
              <a:defRPr sz="1867"/>
            </a:lvl3pPr>
            <a:lvl4pPr>
              <a:buClr>
                <a:schemeClr val="accent3"/>
              </a:buClr>
              <a:defRPr sz="1867"/>
            </a:lvl4pPr>
            <a:lvl5pPr>
              <a:buClr>
                <a:schemeClr val="accent3"/>
              </a:buCl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94183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056107" y="0"/>
            <a:ext cx="5135893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11305119" y="105886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latin typeface="Tahoma" panose="020B0604030504040204" pitchFamily="34" charset="0"/>
              <a:cs typeface="Arial" charset="0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596901" y="1305083"/>
            <a:ext cx="5979153" cy="5159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133"/>
            </a:lvl1pPr>
            <a:lvl2pPr>
              <a:buClr>
                <a:schemeClr val="accent3"/>
              </a:buClr>
              <a:defRPr sz="2133"/>
            </a:lvl2pPr>
            <a:lvl3pPr>
              <a:buClr>
                <a:schemeClr val="accent3"/>
              </a:buClr>
              <a:defRPr sz="1867"/>
            </a:lvl3pPr>
            <a:lvl4pPr>
              <a:buClr>
                <a:schemeClr val="accent3"/>
              </a:buClr>
              <a:defRPr sz="1867"/>
            </a:lvl4pPr>
            <a:lvl5pPr>
              <a:buClr>
                <a:schemeClr val="accent3"/>
              </a:buCl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0001" y="342000"/>
            <a:ext cx="5979153" cy="92676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96932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35893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15947" y="342000"/>
            <a:ext cx="6048672" cy="92676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5608283" y="1305084"/>
            <a:ext cx="6048672" cy="44281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133"/>
            </a:lvl1pPr>
            <a:lvl2pPr>
              <a:buClr>
                <a:schemeClr val="accent3"/>
              </a:buClr>
              <a:defRPr sz="2133"/>
            </a:lvl2pPr>
            <a:lvl3pPr>
              <a:buClr>
                <a:schemeClr val="accent3"/>
              </a:buClr>
              <a:defRPr sz="1867"/>
            </a:lvl3pPr>
            <a:lvl4pPr>
              <a:buClr>
                <a:schemeClr val="accent3"/>
              </a:buClr>
              <a:defRPr sz="1867"/>
            </a:lvl4pPr>
            <a:lvl5pPr>
              <a:buClr>
                <a:schemeClr val="accent3"/>
              </a:buCl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0650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816000" y="1484784"/>
            <a:ext cx="10560000" cy="2880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algn="ctr">
              <a:defRPr sz="1600">
                <a:solidFill>
                  <a:schemeClr val="tx2"/>
                </a:solidFill>
                <a:latin typeface="+mj-lt"/>
              </a:defRPr>
            </a:lvl2pPr>
            <a:lvl3pPr algn="ctr">
              <a:defRPr sz="1600">
                <a:solidFill>
                  <a:schemeClr val="tx2"/>
                </a:solidFill>
                <a:latin typeface="+mj-lt"/>
              </a:defRPr>
            </a:lvl3pPr>
            <a:lvl4pPr algn="ctr">
              <a:defRPr sz="1600">
                <a:solidFill>
                  <a:schemeClr val="tx2"/>
                </a:solidFill>
                <a:latin typeface="+mj-lt"/>
              </a:defRPr>
            </a:lvl4pPr>
            <a:lvl5pPr algn="ctr"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Add commentary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33"/>
          </p:nvPr>
        </p:nvSpPr>
        <p:spPr>
          <a:xfrm>
            <a:off x="623393" y="1844675"/>
            <a:ext cx="10944192" cy="38163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1703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Pag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816000" y="1484784"/>
            <a:ext cx="10560000" cy="2880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algn="ctr">
              <a:defRPr sz="1600">
                <a:solidFill>
                  <a:schemeClr val="tx2"/>
                </a:solidFill>
                <a:latin typeface="+mj-lt"/>
              </a:defRPr>
            </a:lvl2pPr>
            <a:lvl3pPr algn="ctr">
              <a:defRPr sz="1600">
                <a:solidFill>
                  <a:schemeClr val="tx2"/>
                </a:solidFill>
                <a:latin typeface="+mj-lt"/>
              </a:defRPr>
            </a:lvl3pPr>
            <a:lvl4pPr algn="ctr">
              <a:defRPr sz="1600">
                <a:solidFill>
                  <a:schemeClr val="tx2"/>
                </a:solidFill>
                <a:latin typeface="+mj-lt"/>
              </a:defRPr>
            </a:lvl4pPr>
            <a:lvl5pPr algn="ctr"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Add commentary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33"/>
          </p:nvPr>
        </p:nvSpPr>
        <p:spPr>
          <a:xfrm>
            <a:off x="623393" y="1844675"/>
            <a:ext cx="10944192" cy="38163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2981573" y="6280560"/>
            <a:ext cx="6432000" cy="414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i="1">
                <a:solidFill>
                  <a:schemeClr val="tx2"/>
                </a:solidFill>
                <a:latin typeface="+mj-lt"/>
              </a:defRPr>
            </a:lvl1pPr>
            <a:lvl2pPr>
              <a:defRPr sz="1400" i="1">
                <a:solidFill>
                  <a:schemeClr val="tx2"/>
                </a:solidFill>
                <a:latin typeface="+mj-lt"/>
              </a:defRPr>
            </a:lvl2pPr>
            <a:lvl3pPr>
              <a:defRPr sz="1400" i="1">
                <a:solidFill>
                  <a:schemeClr val="tx2"/>
                </a:solidFill>
                <a:latin typeface="+mj-lt"/>
              </a:defRPr>
            </a:lvl3pPr>
            <a:lvl4pPr>
              <a:defRPr sz="1400" i="1">
                <a:solidFill>
                  <a:schemeClr val="tx2"/>
                </a:solidFill>
                <a:latin typeface="+mj-lt"/>
              </a:defRPr>
            </a:lvl4pPr>
            <a:lvl5pPr>
              <a:defRPr sz="1400" i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Insert Question Text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624419" y="6280560"/>
            <a:ext cx="2280000" cy="414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600" b="1">
                <a:solidFill>
                  <a:schemeClr val="tx2"/>
                </a:solidFill>
                <a:latin typeface="+mj-lt"/>
              </a:defRPr>
            </a:lvl2pPr>
            <a:lvl3pPr>
              <a:defRPr sz="1600" b="1">
                <a:solidFill>
                  <a:schemeClr val="tx2"/>
                </a:solidFill>
                <a:latin typeface="+mj-lt"/>
              </a:defRPr>
            </a:lvl3pPr>
            <a:lvl4pPr>
              <a:defRPr sz="1600" b="1">
                <a:solidFill>
                  <a:schemeClr val="tx2"/>
                </a:solidFill>
                <a:latin typeface="+mj-lt"/>
              </a:defRPr>
            </a:lvl4pPr>
            <a:lvl5pPr>
              <a:defRPr sz="160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Base: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4535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28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27" hasCustomPrompt="1"/>
          </p:nvPr>
        </p:nvSpPr>
        <p:spPr>
          <a:xfrm>
            <a:off x="624419" y="1484785"/>
            <a:ext cx="5376000" cy="4140041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  <a:defRPr sz="1867" b="0" i="0">
                <a:solidFill>
                  <a:schemeClr val="tx2"/>
                </a:solidFill>
                <a:latin typeface="Calibri" panose="020F0502020204030204" pitchFamily="34" charset="0"/>
                <a:cs typeface="Trebuchet M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quarter" idx="28" hasCustomPrompt="1"/>
          </p:nvPr>
        </p:nvSpPr>
        <p:spPr>
          <a:xfrm>
            <a:off x="6201129" y="1484785"/>
            <a:ext cx="5376000" cy="41400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  <a:defRPr sz="1867" b="0" i="0">
                <a:solidFill>
                  <a:schemeClr val="tx2"/>
                </a:solidFill>
                <a:latin typeface="Calibri" panose="020F0502020204030204" pitchFamily="34" charset="0"/>
                <a:cs typeface="Trebuchet M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198768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Two Two Content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9" y="1484784"/>
            <a:ext cx="5375572" cy="288032"/>
          </a:xfrm>
          <a:prstGeom prst="rect">
            <a:avLst/>
          </a:prstGeom>
        </p:spPr>
        <p:txBody>
          <a:bodyPr vert="horz" lIns="90000" tIns="46800" rIns="90000" bIns="46800" anchor="ctr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400" b="1" i="0">
                <a:solidFill>
                  <a:schemeClr val="bg2"/>
                </a:solidFill>
                <a:latin typeface="Calibri" panose="020F0502020204030204" pitchFamily="34" charset="0"/>
                <a:cs typeface="Trebuchet MS"/>
              </a:defRPr>
            </a:lvl1pPr>
            <a:lvl2pPr marL="609585" indent="0">
              <a:lnSpc>
                <a:spcPts val="2133"/>
              </a:lnSpc>
              <a:buFontTx/>
              <a:buNone/>
              <a:defRPr sz="1333">
                <a:solidFill>
                  <a:schemeClr val="tx1"/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28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29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27" hasCustomPrompt="1"/>
          </p:nvPr>
        </p:nvSpPr>
        <p:spPr>
          <a:xfrm>
            <a:off x="624419" y="1844824"/>
            <a:ext cx="5376000" cy="37800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380990" indent="-380990"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67" b="0" i="0">
                <a:solidFill>
                  <a:schemeClr val="tx2"/>
                </a:solidFill>
                <a:latin typeface="Calibri" panose="020F0502020204030204" pitchFamily="34" charset="0"/>
                <a:cs typeface="Trebuchet M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28" hasCustomPrompt="1"/>
          </p:nvPr>
        </p:nvSpPr>
        <p:spPr>
          <a:xfrm>
            <a:off x="6201129" y="1844824"/>
            <a:ext cx="5376000" cy="37800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380990" indent="-380990"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67" b="0" i="0">
                <a:solidFill>
                  <a:schemeClr val="tx2"/>
                </a:solidFill>
                <a:latin typeface="Calibri" panose="020F0502020204030204" pitchFamily="34" charset="0"/>
                <a:cs typeface="Trebuchet M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6207407" y="1484784"/>
            <a:ext cx="5375572" cy="288032"/>
          </a:xfrm>
          <a:prstGeom prst="rect">
            <a:avLst/>
          </a:prstGeom>
        </p:spPr>
        <p:txBody>
          <a:bodyPr vert="horz" lIns="90000" tIns="46800" rIns="90000" bIns="46800" anchor="ctr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400" b="1" i="0">
                <a:solidFill>
                  <a:schemeClr val="bg2"/>
                </a:solidFill>
                <a:latin typeface="Calibri" panose="020F0502020204030204" pitchFamily="34" charset="0"/>
                <a:cs typeface="Trebuchet MS"/>
              </a:defRPr>
            </a:lvl1pPr>
            <a:lvl2pPr marL="609585" indent="0">
              <a:lnSpc>
                <a:spcPts val="2133"/>
              </a:lnSpc>
              <a:buFontTx/>
              <a:buNone/>
              <a:defRPr sz="1333">
                <a:solidFill>
                  <a:schemeClr val="tx1"/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en-GB" dirty="0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79799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78EDA-8F1D-4C60-917C-B053C11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3" y="6424717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DA82958-E07F-4E0F-9014-B453A93E85D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51CF2EB-46FF-496E-80E3-24A96964AE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493275" y="-1493273"/>
            <a:ext cx="6857999" cy="984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0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Three Colum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6480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576495" y="1487164"/>
            <a:ext cx="3600000" cy="1519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latin typeface="Calibri" panose="020F0502020204030204" pitchFamily="34" charset="0"/>
                <a:cs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35" hasCustomPrompt="1"/>
          </p:nvPr>
        </p:nvSpPr>
        <p:spPr>
          <a:xfrm>
            <a:off x="4272551" y="1484784"/>
            <a:ext cx="3600000" cy="1519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latin typeface="Calibri" panose="020F0502020204030204" pitchFamily="34" charset="0"/>
                <a:cs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36" hasCustomPrompt="1"/>
          </p:nvPr>
        </p:nvSpPr>
        <p:spPr>
          <a:xfrm>
            <a:off x="7968608" y="1484784"/>
            <a:ext cx="3600000" cy="1519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latin typeface="Calibri" panose="020F0502020204030204" pitchFamily="34" charset="0"/>
                <a:cs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76495" y="2996952"/>
            <a:ext cx="3600000" cy="2627792"/>
          </a:xfrm>
          <a:prstGeom prst="rect">
            <a:avLst/>
          </a:prstGeom>
        </p:spPr>
        <p:txBody>
          <a:bodyPr vert="horz" lIns="90000" tIns="46800" rIns="90000" bIns="46800">
            <a:normAutofit/>
          </a:bodyPr>
          <a:lstStyle>
            <a:lvl1pPr marL="239994" indent="-23999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defRPr sz="1867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  <a:lvl2pPr marL="719982" indent="-287993">
              <a:lnSpc>
                <a:spcPts val="1600"/>
              </a:lnSpc>
              <a:spcBef>
                <a:spcPts val="267"/>
              </a:spcBef>
              <a:spcAft>
                <a:spcPts val="267"/>
              </a:spcAft>
              <a:defRPr sz="1067">
                <a:solidFill>
                  <a:schemeClr val="tx2"/>
                </a:solidFill>
                <a:latin typeface="+mj-lt"/>
                <a:cs typeface="Arial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272551" y="2996952"/>
            <a:ext cx="3600000" cy="2627792"/>
          </a:xfrm>
          <a:prstGeom prst="rect">
            <a:avLst/>
          </a:prstGeom>
        </p:spPr>
        <p:txBody>
          <a:bodyPr vert="horz" lIns="90000" tIns="46800" rIns="90000" bIns="46800">
            <a:normAutofit/>
          </a:bodyPr>
          <a:lstStyle>
            <a:lvl1pPr marL="239994" indent="-23999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defRPr sz="1867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  <a:lvl2pPr marL="719982" indent="-287993">
              <a:lnSpc>
                <a:spcPts val="1600"/>
              </a:lnSpc>
              <a:spcBef>
                <a:spcPts val="267"/>
              </a:spcBef>
              <a:spcAft>
                <a:spcPts val="267"/>
              </a:spcAft>
              <a:defRPr sz="1067">
                <a:solidFill>
                  <a:schemeClr val="tx2"/>
                </a:solidFill>
                <a:latin typeface="+mj-lt"/>
                <a:cs typeface="Arial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968608" y="2996952"/>
            <a:ext cx="3600000" cy="2627792"/>
          </a:xfrm>
          <a:prstGeom prst="rect">
            <a:avLst/>
          </a:prstGeom>
        </p:spPr>
        <p:txBody>
          <a:bodyPr vert="horz" lIns="90000" tIns="46800" rIns="90000" bIns="46800">
            <a:normAutofit/>
          </a:bodyPr>
          <a:lstStyle>
            <a:lvl1pPr marL="239994" indent="-23999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defRPr sz="1867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  <a:lvl2pPr marL="719982" indent="-287993">
              <a:lnSpc>
                <a:spcPts val="1600"/>
              </a:lnSpc>
              <a:spcBef>
                <a:spcPts val="267"/>
              </a:spcBef>
              <a:spcAft>
                <a:spcPts val="267"/>
              </a:spcAft>
              <a:defRPr sz="1067">
                <a:solidFill>
                  <a:schemeClr val="tx2"/>
                </a:solidFill>
                <a:latin typeface="+mj-lt"/>
                <a:cs typeface="Arial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62761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596900" y="1484784"/>
            <a:ext cx="10968000" cy="40778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133"/>
            </a:lvl1pPr>
            <a:lvl2pPr>
              <a:buClr>
                <a:schemeClr val="accent3"/>
              </a:buClr>
              <a:defRPr sz="2133"/>
            </a:lvl2pPr>
            <a:lvl3pPr>
              <a:buClr>
                <a:schemeClr val="accent3"/>
              </a:buClr>
              <a:defRPr sz="1867"/>
            </a:lvl3pPr>
            <a:lvl4pPr>
              <a:buClr>
                <a:schemeClr val="accent3"/>
              </a:buClr>
              <a:defRPr sz="1867"/>
            </a:lvl4pPr>
            <a:lvl5pPr>
              <a:buClr>
                <a:schemeClr val="accent3"/>
              </a:buCl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759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576497" y="1484984"/>
            <a:ext cx="10992113" cy="19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80990" indent="-380990"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67" b="0" i="0">
                <a:solidFill>
                  <a:schemeClr val="tx2"/>
                </a:solidFill>
                <a:latin typeface="Calibri" panose="020F0502020204030204" pitchFamily="34" charset="0"/>
                <a:cs typeface="Trebuchet M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9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579576" y="3597955"/>
            <a:ext cx="10992113" cy="198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80990" indent="-380990"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67" b="0" i="0">
                <a:solidFill>
                  <a:schemeClr val="tx2"/>
                </a:solidFill>
                <a:latin typeface="Calibri" panose="020F0502020204030204" pitchFamily="34" charset="0"/>
                <a:cs typeface="Trebuchet M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241764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Team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32" hasCustomPrompt="1"/>
          </p:nvPr>
        </p:nvSpPr>
        <p:spPr>
          <a:xfrm>
            <a:off x="576495" y="1496341"/>
            <a:ext cx="2112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867" b="1" i="0" baseline="0">
                <a:solidFill>
                  <a:schemeClr val="accent3"/>
                </a:solidFill>
                <a:latin typeface="Calibri" panose="020F0502020204030204" pitchFamily="34" charset="0"/>
                <a:cs typeface="Trebuchet MS"/>
              </a:defRPr>
            </a:lvl1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736495" y="1498721"/>
            <a:ext cx="1440000" cy="108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latin typeface="Calibri" panose="020F0502020204030204" pitchFamily="34" charset="0"/>
                <a:cs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35" hasCustomPrompt="1"/>
          </p:nvPr>
        </p:nvSpPr>
        <p:spPr>
          <a:xfrm>
            <a:off x="6432551" y="1496341"/>
            <a:ext cx="1440000" cy="108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latin typeface="Calibri" panose="020F0502020204030204" pitchFamily="34" charset="0"/>
                <a:cs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36" hasCustomPrompt="1"/>
          </p:nvPr>
        </p:nvSpPr>
        <p:spPr>
          <a:xfrm>
            <a:off x="10128608" y="1496341"/>
            <a:ext cx="1440000" cy="108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latin typeface="Calibri" panose="020F0502020204030204" pitchFamily="34" charset="0"/>
                <a:cs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37" hasCustomPrompt="1"/>
          </p:nvPr>
        </p:nvSpPr>
        <p:spPr>
          <a:xfrm>
            <a:off x="576495" y="1877341"/>
            <a:ext cx="2112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Trebuchet MS"/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76495" y="2636912"/>
            <a:ext cx="3600000" cy="2987832"/>
          </a:xfrm>
          <a:prstGeom prst="rect">
            <a:avLst/>
          </a:prstGeom>
        </p:spPr>
        <p:txBody>
          <a:bodyPr vert="horz" lIns="90000" tIns="46800" rIns="90000" bIns="46800">
            <a:normAutofit/>
          </a:bodyPr>
          <a:lstStyle>
            <a:lvl1pPr marL="239994" indent="-23999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defRPr sz="1867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  <a:lvl2pPr marL="719982" indent="-287993">
              <a:lnSpc>
                <a:spcPts val="1600"/>
              </a:lnSpc>
              <a:spcBef>
                <a:spcPts val="267"/>
              </a:spcBef>
              <a:spcAft>
                <a:spcPts val="267"/>
              </a:spcAft>
              <a:defRPr sz="1067">
                <a:solidFill>
                  <a:schemeClr val="tx2"/>
                </a:solidFill>
                <a:latin typeface="+mj-lt"/>
                <a:cs typeface="Arial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272551" y="2636912"/>
            <a:ext cx="3600000" cy="2987832"/>
          </a:xfrm>
          <a:prstGeom prst="rect">
            <a:avLst/>
          </a:prstGeom>
        </p:spPr>
        <p:txBody>
          <a:bodyPr vert="horz" lIns="90000" tIns="46800" rIns="90000" bIns="46800">
            <a:normAutofit/>
          </a:bodyPr>
          <a:lstStyle>
            <a:lvl1pPr marL="239994" indent="-23999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defRPr sz="1867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  <a:lvl2pPr marL="719982" indent="-287993">
              <a:lnSpc>
                <a:spcPts val="1600"/>
              </a:lnSpc>
              <a:spcBef>
                <a:spcPts val="267"/>
              </a:spcBef>
              <a:spcAft>
                <a:spcPts val="267"/>
              </a:spcAft>
              <a:defRPr sz="1067">
                <a:solidFill>
                  <a:schemeClr val="tx2"/>
                </a:solidFill>
                <a:latin typeface="+mj-lt"/>
                <a:cs typeface="Arial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968608" y="2636912"/>
            <a:ext cx="3600000" cy="2987832"/>
          </a:xfrm>
          <a:prstGeom prst="rect">
            <a:avLst/>
          </a:prstGeom>
        </p:spPr>
        <p:txBody>
          <a:bodyPr vert="horz" lIns="90000" tIns="46800" rIns="90000" bIns="46800">
            <a:normAutofit/>
          </a:bodyPr>
          <a:lstStyle>
            <a:lvl1pPr marL="239994" indent="-23999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defRPr sz="1867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  <a:lvl2pPr marL="719982" indent="-287993">
              <a:lnSpc>
                <a:spcPts val="1600"/>
              </a:lnSpc>
              <a:spcBef>
                <a:spcPts val="267"/>
              </a:spcBef>
              <a:spcAft>
                <a:spcPts val="267"/>
              </a:spcAft>
              <a:defRPr sz="1067">
                <a:solidFill>
                  <a:schemeClr val="tx2"/>
                </a:solidFill>
                <a:latin typeface="+mj-lt"/>
                <a:cs typeface="Arial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quarter" idx="40" hasCustomPrompt="1"/>
          </p:nvPr>
        </p:nvSpPr>
        <p:spPr>
          <a:xfrm>
            <a:off x="4272551" y="1496341"/>
            <a:ext cx="2112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867" b="1" i="0" baseline="0">
                <a:solidFill>
                  <a:schemeClr val="accent3"/>
                </a:solidFill>
                <a:latin typeface="Calibri" panose="020F0502020204030204" pitchFamily="34" charset="0"/>
                <a:cs typeface="Trebuchet MS"/>
              </a:defRPr>
            </a:lvl1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quarter" idx="41" hasCustomPrompt="1"/>
          </p:nvPr>
        </p:nvSpPr>
        <p:spPr>
          <a:xfrm>
            <a:off x="4272551" y="1877341"/>
            <a:ext cx="2112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Trebuchet MS"/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sz="quarter" idx="42" hasCustomPrompt="1"/>
          </p:nvPr>
        </p:nvSpPr>
        <p:spPr>
          <a:xfrm>
            <a:off x="7968608" y="1496341"/>
            <a:ext cx="2112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867" b="1" i="0" baseline="0">
                <a:solidFill>
                  <a:schemeClr val="accent3"/>
                </a:solidFill>
                <a:latin typeface="Calibri" panose="020F0502020204030204" pitchFamily="34" charset="0"/>
                <a:cs typeface="Trebuchet MS"/>
              </a:defRPr>
            </a:lvl1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sz="quarter" idx="43" hasCustomPrompt="1"/>
          </p:nvPr>
        </p:nvSpPr>
        <p:spPr>
          <a:xfrm>
            <a:off x="7968608" y="1877341"/>
            <a:ext cx="2112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Trebuchet MS"/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6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93472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3"/>
          </p:nvPr>
        </p:nvSpPr>
        <p:spPr>
          <a:xfrm>
            <a:off x="600601" y="1484786"/>
            <a:ext cx="3408000" cy="41304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1867"/>
            </a:lvl1pPr>
            <a:lvl2pPr>
              <a:buClr>
                <a:schemeClr val="accent3"/>
              </a:buClr>
              <a:defRPr sz="1867"/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accent3"/>
              </a:buClr>
              <a:defRPr sz="1600"/>
            </a:lvl4pPr>
            <a:lvl5pPr>
              <a:buClr>
                <a:schemeClr val="accent3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44"/>
          </p:nvPr>
        </p:nvSpPr>
        <p:spPr>
          <a:xfrm>
            <a:off x="4371092" y="1484786"/>
            <a:ext cx="3408000" cy="41304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1867"/>
            </a:lvl1pPr>
            <a:lvl2pPr>
              <a:buClr>
                <a:schemeClr val="accent3"/>
              </a:buClr>
              <a:defRPr sz="1867"/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accent3"/>
              </a:buClr>
              <a:defRPr sz="1600"/>
            </a:lvl4pPr>
            <a:lvl5pPr>
              <a:buClr>
                <a:schemeClr val="accent3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45"/>
          </p:nvPr>
        </p:nvSpPr>
        <p:spPr>
          <a:xfrm>
            <a:off x="8152869" y="1484786"/>
            <a:ext cx="3408000" cy="41304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1867"/>
            </a:lvl1pPr>
            <a:lvl2pPr>
              <a:buClr>
                <a:schemeClr val="accent3"/>
              </a:buClr>
              <a:defRPr sz="1867"/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accent3"/>
              </a:buClr>
              <a:defRPr sz="1600"/>
            </a:lvl4pPr>
            <a:lvl5pPr>
              <a:buClr>
                <a:schemeClr val="accent3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2981573" y="6280560"/>
            <a:ext cx="6432000" cy="414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i="1">
                <a:solidFill>
                  <a:schemeClr val="tx2"/>
                </a:solidFill>
                <a:latin typeface="+mj-lt"/>
              </a:defRPr>
            </a:lvl1pPr>
            <a:lvl2pPr>
              <a:defRPr sz="1400" i="1">
                <a:solidFill>
                  <a:schemeClr val="tx2"/>
                </a:solidFill>
                <a:latin typeface="+mj-lt"/>
              </a:defRPr>
            </a:lvl2pPr>
            <a:lvl3pPr>
              <a:defRPr sz="1400" i="1">
                <a:solidFill>
                  <a:schemeClr val="tx2"/>
                </a:solidFill>
                <a:latin typeface="+mj-lt"/>
              </a:defRPr>
            </a:lvl3pPr>
            <a:lvl4pPr>
              <a:defRPr sz="1400" i="1">
                <a:solidFill>
                  <a:schemeClr val="tx2"/>
                </a:solidFill>
                <a:latin typeface="+mj-lt"/>
              </a:defRPr>
            </a:lvl4pPr>
            <a:lvl5pPr>
              <a:defRPr sz="1400" i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Insert Question Text</a:t>
            </a:r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624419" y="6280560"/>
            <a:ext cx="2280000" cy="414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600" b="1">
                <a:solidFill>
                  <a:schemeClr val="tx2"/>
                </a:solidFill>
                <a:latin typeface="+mj-lt"/>
              </a:defRPr>
            </a:lvl2pPr>
            <a:lvl3pPr>
              <a:defRPr sz="1600" b="1">
                <a:solidFill>
                  <a:schemeClr val="tx2"/>
                </a:solidFill>
                <a:latin typeface="+mj-lt"/>
              </a:defRPr>
            </a:lvl3pPr>
            <a:lvl4pPr>
              <a:defRPr sz="1600" b="1">
                <a:solidFill>
                  <a:schemeClr val="tx2"/>
                </a:solidFill>
                <a:latin typeface="+mj-lt"/>
              </a:defRPr>
            </a:lvl4pPr>
            <a:lvl5pPr>
              <a:defRPr sz="160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Base: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9328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B Quote Box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623394" y="1499380"/>
            <a:ext cx="5293759" cy="1656184"/>
          </a:xfrm>
          <a:prstGeom prst="wedgeRoundRectCallout">
            <a:avLst>
              <a:gd name="adj1" fmla="val -33433"/>
              <a:gd name="adj2" fmla="val 62500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lIns="144000" tIns="46800" rIns="108000" bIns="0" anchor="ctr" anchorCtr="0"/>
          <a:lstStyle>
            <a:lvl1pPr marL="0" indent="0" algn="ctr">
              <a:lnSpc>
                <a:spcPts val="1867"/>
              </a:lnSpc>
              <a:buFontTx/>
              <a:buNone/>
              <a:defRPr sz="160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Trebuchet MS"/>
              </a:defRPr>
            </a:lvl1pPr>
            <a:lvl2pPr marL="609585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1219170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1828754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2438339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6279127" y="1499380"/>
            <a:ext cx="5293759" cy="1656184"/>
          </a:xfrm>
          <a:prstGeom prst="wedgeRoundRectCallout">
            <a:avLst>
              <a:gd name="adj1" fmla="val -33433"/>
              <a:gd name="adj2" fmla="val 62500"/>
              <a:gd name="adj3" fmla="val 16667"/>
            </a:avLst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txBody>
          <a:bodyPr vert="horz" lIns="144000" tIns="46800" rIns="108000" bIns="0" anchor="ctr" anchorCtr="0"/>
          <a:lstStyle>
            <a:lvl1pPr marL="0" indent="0" algn="ctr">
              <a:lnSpc>
                <a:spcPts val="1867"/>
              </a:lnSpc>
              <a:buFontTx/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  <a:cs typeface="Trebuchet MS"/>
              </a:defRPr>
            </a:lvl1pPr>
            <a:lvl2pPr marL="609585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1219170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1828754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2438339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623394" y="3683780"/>
            <a:ext cx="5293759" cy="1656184"/>
          </a:xfrm>
          <a:prstGeom prst="wedgeRoundRectCallout">
            <a:avLst>
              <a:gd name="adj1" fmla="val -33433"/>
              <a:gd name="adj2" fmla="val 62500"/>
              <a:gd name="adj3" fmla="val 16667"/>
            </a:avLst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txBody>
          <a:bodyPr vert="horz" lIns="144000" tIns="46800" rIns="108000" bIns="0" anchor="ctr" anchorCtr="0"/>
          <a:lstStyle>
            <a:lvl1pPr marL="0" indent="0" algn="ctr">
              <a:lnSpc>
                <a:spcPts val="1867"/>
              </a:lnSpc>
              <a:buFontTx/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  <a:cs typeface="Trebuchet MS"/>
              </a:defRPr>
            </a:lvl1pPr>
            <a:lvl2pPr marL="609585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1219170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1828754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2438339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6279127" y="3683780"/>
            <a:ext cx="5293759" cy="1656184"/>
          </a:xfrm>
          <a:prstGeom prst="wedgeRoundRectCallout">
            <a:avLst>
              <a:gd name="adj1" fmla="val -33433"/>
              <a:gd name="adj2" fmla="val 62500"/>
              <a:gd name="adj3" fmla="val 16667"/>
            </a:avLst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txBody>
          <a:bodyPr vert="horz" lIns="144000" tIns="46800" rIns="108000" bIns="0" anchor="ctr" anchorCtr="0"/>
          <a:lstStyle>
            <a:lvl1pPr marL="0" indent="0" algn="ctr">
              <a:lnSpc>
                <a:spcPts val="1867"/>
              </a:lnSpc>
              <a:buFontTx/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  <a:cs typeface="Trebuchet MS"/>
              </a:defRPr>
            </a:lvl1pPr>
            <a:lvl2pPr marL="609585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1219170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1828754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2438339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8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2981573" y="6280560"/>
            <a:ext cx="6432000" cy="414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i="1">
                <a:solidFill>
                  <a:schemeClr val="tx2"/>
                </a:solidFill>
                <a:latin typeface="+mj-lt"/>
              </a:defRPr>
            </a:lvl1pPr>
            <a:lvl2pPr>
              <a:defRPr sz="1400" i="1">
                <a:solidFill>
                  <a:schemeClr val="tx2"/>
                </a:solidFill>
                <a:latin typeface="+mj-lt"/>
              </a:defRPr>
            </a:lvl2pPr>
            <a:lvl3pPr>
              <a:defRPr sz="1400" i="1">
                <a:solidFill>
                  <a:schemeClr val="tx2"/>
                </a:solidFill>
                <a:latin typeface="+mj-lt"/>
              </a:defRPr>
            </a:lvl3pPr>
            <a:lvl4pPr>
              <a:defRPr sz="1400" i="1">
                <a:solidFill>
                  <a:schemeClr val="tx2"/>
                </a:solidFill>
                <a:latin typeface="+mj-lt"/>
              </a:defRPr>
            </a:lvl4pPr>
            <a:lvl5pPr>
              <a:defRPr sz="1400" i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Insert Question Text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624419" y="6280560"/>
            <a:ext cx="2280000" cy="414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600" b="1">
                <a:solidFill>
                  <a:schemeClr val="tx2"/>
                </a:solidFill>
                <a:latin typeface="+mj-lt"/>
              </a:defRPr>
            </a:lvl2pPr>
            <a:lvl3pPr>
              <a:defRPr sz="1600" b="1">
                <a:solidFill>
                  <a:schemeClr val="tx2"/>
                </a:solidFill>
                <a:latin typeface="+mj-lt"/>
              </a:defRPr>
            </a:lvl3pPr>
            <a:lvl4pPr>
              <a:defRPr sz="1600" b="1">
                <a:solidFill>
                  <a:schemeClr val="tx2"/>
                </a:solidFill>
                <a:latin typeface="+mj-lt"/>
              </a:defRPr>
            </a:lvl4pPr>
            <a:lvl5pPr>
              <a:defRPr sz="160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Base: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6351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2397600"/>
            <a:ext cx="10992608" cy="3191640"/>
          </a:xfrm>
          <a:prstGeom prst="rect">
            <a:avLst/>
          </a:prstGeom>
        </p:spPr>
        <p:txBody>
          <a:bodyPr lIns="0" tIns="0" rIns="0" bIns="0"/>
          <a:lstStyle>
            <a:lvl1pPr marL="719982" indent="-719982">
              <a:lnSpc>
                <a:spcPts val="272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3733" b="0" i="0">
                <a:solidFill>
                  <a:srgbClr val="005596"/>
                </a:solidFill>
                <a:latin typeface="Calibri" panose="020F0502020204030204" pitchFamily="34" charset="0"/>
                <a:cs typeface="Trebuchet MS"/>
              </a:defRPr>
            </a:lvl1pPr>
          </a:lstStyle>
          <a:p>
            <a:pPr>
              <a:lnSpc>
                <a:spcPts val="2040"/>
              </a:lnSpc>
            </a:pPr>
            <a:r>
              <a:rPr lang="en-GB" b="1" dirty="0"/>
              <a:t>1. </a:t>
            </a:r>
            <a:endParaRPr lang="en-US" dirty="0"/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>
          <a:xfrm>
            <a:off x="576000" y="836613"/>
            <a:ext cx="10992000" cy="7200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>
              <a:defRPr lang="en-GB" sz="3733" b="0" i="0" dirty="0">
                <a:solidFill>
                  <a:srgbClr val="005596"/>
                </a:solidFill>
                <a:latin typeface="Signika" pitchFamily="50" charset="0"/>
                <a:cs typeface="Signika" pitchFamily="50" charset="0"/>
              </a:defRPr>
            </a:lvl1pPr>
          </a:lstStyle>
          <a:p>
            <a:pPr marL="0" lvl="0" indent="0">
              <a:spcBef>
                <a:spcPct val="20000"/>
              </a:spcBef>
              <a:buFontTx/>
              <a:buNone/>
            </a:pPr>
            <a:r>
              <a:rPr lang="en-US" dirty="0"/>
              <a:t>Appendix A:</a:t>
            </a:r>
            <a:endParaRPr lang="en-GB" dirty="0"/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94724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gradFill>
          <a:gsLst>
            <a:gs pos="0">
              <a:srgbClr val="1C2E53"/>
            </a:gs>
            <a:gs pos="50000">
              <a:srgbClr val="005596"/>
            </a:gs>
            <a:gs pos="100000">
              <a:srgbClr val="00559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0000" y="1916832"/>
            <a:ext cx="10968000" cy="926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2" descr="Y:\MARKETING, WHITE PAPERS, BUS DEV - NEW 2011\Logo &amp; Creative guidelines\New 2013\B2B_Logo_Sml_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9458"/>
            <a:ext cx="1536000" cy="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8411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2B Quote Box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623394" y="1268760"/>
            <a:ext cx="5293759" cy="1656184"/>
          </a:xfrm>
          <a:prstGeom prst="wedgeRoundRectCallout">
            <a:avLst>
              <a:gd name="adj1" fmla="val -33433"/>
              <a:gd name="adj2" fmla="val 62500"/>
              <a:gd name="adj3" fmla="val 16667"/>
            </a:avLst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txBody>
          <a:bodyPr vert="horz" lIns="144000" tIns="46800" rIns="108000" bIns="0" anchor="ctr" anchorCtr="0"/>
          <a:lstStyle>
            <a:lvl1pPr marL="0" indent="0" algn="ctr">
              <a:lnSpc>
                <a:spcPts val="1867"/>
              </a:lnSpc>
              <a:buFontTx/>
              <a:buNone/>
              <a:defRPr sz="1600">
                <a:solidFill>
                  <a:schemeClr val="tx1"/>
                </a:solidFill>
                <a:latin typeface="+mj-lt"/>
                <a:cs typeface="Trebuchet MS"/>
              </a:defRPr>
            </a:lvl1pPr>
            <a:lvl2pPr marL="609585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1219170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1828754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2438339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6279127" y="1268760"/>
            <a:ext cx="5293759" cy="1656184"/>
          </a:xfrm>
          <a:prstGeom prst="wedgeRoundRectCallout">
            <a:avLst>
              <a:gd name="adj1" fmla="val -33433"/>
              <a:gd name="adj2" fmla="val 62500"/>
              <a:gd name="adj3" fmla="val 16667"/>
            </a:avLst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txBody>
          <a:bodyPr vert="horz" lIns="144000" tIns="46800" rIns="108000" bIns="0" anchor="ctr" anchorCtr="0"/>
          <a:lstStyle>
            <a:lvl1pPr marL="0" indent="0" algn="ctr">
              <a:lnSpc>
                <a:spcPts val="1867"/>
              </a:lnSpc>
              <a:buFontTx/>
              <a:buNone/>
              <a:defRPr sz="1600">
                <a:solidFill>
                  <a:schemeClr val="tx1"/>
                </a:solidFill>
                <a:latin typeface="+mj-lt"/>
                <a:cs typeface="Trebuchet MS"/>
              </a:defRPr>
            </a:lvl1pPr>
            <a:lvl2pPr marL="609585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1219170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1828754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2438339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623394" y="3453160"/>
            <a:ext cx="5293759" cy="1656184"/>
          </a:xfrm>
          <a:prstGeom prst="wedgeRoundRectCallout">
            <a:avLst>
              <a:gd name="adj1" fmla="val -33433"/>
              <a:gd name="adj2" fmla="val 62500"/>
              <a:gd name="adj3" fmla="val 16667"/>
            </a:avLst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txBody>
          <a:bodyPr vert="horz" lIns="144000" tIns="46800" rIns="108000" bIns="0" anchor="ctr" anchorCtr="0"/>
          <a:lstStyle>
            <a:lvl1pPr marL="0" indent="0" algn="ctr">
              <a:lnSpc>
                <a:spcPts val="1867"/>
              </a:lnSpc>
              <a:buFontTx/>
              <a:buNone/>
              <a:defRPr sz="1600">
                <a:solidFill>
                  <a:schemeClr val="tx1"/>
                </a:solidFill>
                <a:latin typeface="+mj-lt"/>
                <a:cs typeface="Trebuchet MS"/>
              </a:defRPr>
            </a:lvl1pPr>
            <a:lvl2pPr marL="609585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1219170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1828754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2438339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6279127" y="3453160"/>
            <a:ext cx="5293759" cy="1656184"/>
          </a:xfrm>
          <a:prstGeom prst="wedgeRoundRectCallout">
            <a:avLst>
              <a:gd name="adj1" fmla="val -33433"/>
              <a:gd name="adj2" fmla="val 62500"/>
              <a:gd name="adj3" fmla="val 16667"/>
            </a:avLst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txBody>
          <a:bodyPr vert="horz" lIns="144000" tIns="46800" rIns="108000" bIns="0" anchor="ctr" anchorCtr="0"/>
          <a:lstStyle>
            <a:lvl1pPr marL="0" indent="0" algn="ctr">
              <a:lnSpc>
                <a:spcPts val="1867"/>
              </a:lnSpc>
              <a:buFontTx/>
              <a:buNone/>
              <a:defRPr sz="1600">
                <a:solidFill>
                  <a:schemeClr val="tx1"/>
                </a:solidFill>
                <a:latin typeface="+mj-lt"/>
                <a:cs typeface="Trebuchet MS"/>
              </a:defRPr>
            </a:lvl1pPr>
            <a:lvl2pPr marL="609585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1219170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1828754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2438339" indent="0">
              <a:lnSpc>
                <a:spcPts val="1867"/>
              </a:lnSpc>
              <a:buFontTx/>
              <a:buNone/>
              <a:defRPr sz="1467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2"/>
          <p:cNvSpPr>
            <a:spLocks noGrp="1"/>
          </p:cNvSpPr>
          <p:nvPr>
            <p:ph type="title" hasCustomPrompt="1"/>
          </p:nvPr>
        </p:nvSpPr>
        <p:spPr>
          <a:xfrm>
            <a:off x="600000" y="342000"/>
            <a:ext cx="10968000" cy="6480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en-GB" sz="3600" b="0" i="0" dirty="0">
                <a:solidFill>
                  <a:srgbClr val="005596"/>
                </a:solidFill>
                <a:latin typeface="Signika" panose="020B0604020202020204" charset="0"/>
              </a:defRPr>
            </a:lvl1pPr>
          </a:lstStyle>
          <a:p>
            <a:pPr marL="0" lvl="0" indent="0">
              <a:lnSpc>
                <a:spcPts val="4800"/>
              </a:lnSpc>
              <a:spcBef>
                <a:spcPts val="0"/>
              </a:spcBef>
              <a:buFontTx/>
              <a:buNone/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2981573" y="6280560"/>
            <a:ext cx="6432000" cy="414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i="1">
                <a:solidFill>
                  <a:schemeClr val="tx2"/>
                </a:solidFill>
                <a:latin typeface="+mj-lt"/>
              </a:defRPr>
            </a:lvl1pPr>
            <a:lvl2pPr>
              <a:defRPr sz="1400" i="1">
                <a:solidFill>
                  <a:schemeClr val="tx2"/>
                </a:solidFill>
                <a:latin typeface="+mj-lt"/>
              </a:defRPr>
            </a:lvl2pPr>
            <a:lvl3pPr>
              <a:defRPr sz="1400" i="1">
                <a:solidFill>
                  <a:schemeClr val="tx2"/>
                </a:solidFill>
                <a:latin typeface="+mj-lt"/>
              </a:defRPr>
            </a:lvl3pPr>
            <a:lvl4pPr>
              <a:defRPr sz="1400" i="1">
                <a:solidFill>
                  <a:schemeClr val="tx2"/>
                </a:solidFill>
                <a:latin typeface="+mj-lt"/>
              </a:defRPr>
            </a:lvl4pPr>
            <a:lvl5pPr>
              <a:defRPr sz="1400" i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Insert Question Text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624419" y="6280560"/>
            <a:ext cx="2280000" cy="414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600" b="1">
                <a:solidFill>
                  <a:schemeClr val="tx2"/>
                </a:solidFill>
                <a:latin typeface="+mj-lt"/>
              </a:defRPr>
            </a:lvl2pPr>
            <a:lvl3pPr>
              <a:defRPr sz="1600" b="1">
                <a:solidFill>
                  <a:schemeClr val="tx2"/>
                </a:solidFill>
                <a:latin typeface="+mj-lt"/>
              </a:defRPr>
            </a:lvl3pPr>
            <a:lvl4pPr>
              <a:defRPr sz="1600" b="1">
                <a:solidFill>
                  <a:schemeClr val="tx2"/>
                </a:solidFill>
                <a:latin typeface="+mj-lt"/>
              </a:defRPr>
            </a:lvl4pPr>
            <a:lvl5pPr>
              <a:defRPr sz="160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Base:</a:t>
            </a:r>
            <a:endParaRPr lang="en-GB" dirty="0"/>
          </a:p>
        </p:txBody>
      </p:sp>
      <p:sp>
        <p:nvSpPr>
          <p:cNvPr id="12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48146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B2B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02976"/>
            <a:ext cx="10972800" cy="70736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Don’t Forget Capitals In Titles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94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9" Type="http://schemas.openxmlformats.org/officeDocument/2006/relationships/slideLayout" Target="../slideLayouts/slideLayout91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34" Type="http://schemas.openxmlformats.org/officeDocument/2006/relationships/slideLayout" Target="../slideLayouts/slideLayout86.xml"/><Relationship Id="rId42" Type="http://schemas.openxmlformats.org/officeDocument/2006/relationships/slideLayout" Target="../slideLayouts/slideLayout94.xml"/><Relationship Id="rId47" Type="http://schemas.openxmlformats.org/officeDocument/2006/relationships/slideLayout" Target="../slideLayouts/slideLayout99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38" Type="http://schemas.openxmlformats.org/officeDocument/2006/relationships/slideLayout" Target="../slideLayouts/slideLayout90.xml"/><Relationship Id="rId46" Type="http://schemas.openxmlformats.org/officeDocument/2006/relationships/slideLayout" Target="../slideLayouts/slideLayout98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41" Type="http://schemas.openxmlformats.org/officeDocument/2006/relationships/slideLayout" Target="../slideLayouts/slideLayout93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84.xml"/><Relationship Id="rId37" Type="http://schemas.openxmlformats.org/officeDocument/2006/relationships/slideLayout" Target="../slideLayouts/slideLayout89.xml"/><Relationship Id="rId40" Type="http://schemas.openxmlformats.org/officeDocument/2006/relationships/slideLayout" Target="../slideLayouts/slideLayout92.xml"/><Relationship Id="rId45" Type="http://schemas.openxmlformats.org/officeDocument/2006/relationships/slideLayout" Target="../slideLayouts/slideLayout97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36" Type="http://schemas.openxmlformats.org/officeDocument/2006/relationships/slideLayout" Target="../slideLayouts/slideLayout88.xml"/><Relationship Id="rId49" Type="http://schemas.openxmlformats.org/officeDocument/2006/relationships/image" Target="../media/image11.png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83.xml"/><Relationship Id="rId44" Type="http://schemas.openxmlformats.org/officeDocument/2006/relationships/slideLayout" Target="../slideLayouts/slideLayout96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35" Type="http://schemas.openxmlformats.org/officeDocument/2006/relationships/slideLayout" Target="../slideLayouts/slideLayout87.xml"/><Relationship Id="rId43" Type="http://schemas.openxmlformats.org/officeDocument/2006/relationships/slideLayout" Target="../slideLayouts/slideLayout95.xml"/><Relationship Id="rId48" Type="http://schemas.openxmlformats.org/officeDocument/2006/relationships/theme" Target="../theme/theme4.xml"/><Relationship Id="rId8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4DBF86-12CD-415A-9930-E0D41D169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1048034" cy="641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3EBC0-FB95-4224-814A-DADC4117B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765" y="1523299"/>
            <a:ext cx="11048033" cy="4633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027E8-4B65-4F98-894C-6F2A56C03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03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7428A-9682-45DE-BA48-E0953489573D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469D5-3A35-476A-AC14-A7FE7ED29B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39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CB74B-A0CE-4B22-ACC3-55D78A2CD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" y="64198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05DA25B-A75C-45A3-85E4-14B07249876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DF91A6C-05B1-424B-A687-ED001013CB2E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4" cy="5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4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25" r:id="rId2"/>
    <p:sldLayoutId id="2147483737" r:id="rId3"/>
    <p:sldLayoutId id="2147483738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862" r:id="rId16"/>
    <p:sldLayoutId id="2147483863" r:id="rId17"/>
    <p:sldLayoutId id="2147483899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4DBF86-12CD-415A-9930-E0D41D169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1048034" cy="641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3EBC0-FB95-4224-814A-DADC4117B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765" y="1523299"/>
            <a:ext cx="11048033" cy="4633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027E8-4B65-4F98-894C-6F2A56C03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03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7428A-9682-45DE-BA48-E0953489573D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469D5-3A35-476A-AC14-A7FE7ED29B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39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CB74B-A0CE-4B22-ACC3-55D78A2CD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" y="64198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05DA25B-A75C-45A3-85E4-14B0724987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994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900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4DBF86-12CD-415A-9930-E0D41D169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1048034" cy="641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3EBC0-FB95-4224-814A-DADC4117B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765" y="1523299"/>
            <a:ext cx="11048033" cy="4633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027E8-4B65-4F98-894C-6F2A56C03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03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7428A-9682-45DE-BA48-E0953489573D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469D5-3A35-476A-AC14-A7FE7ED29B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39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CB74B-A0CE-4B22-ACC3-55D78A2CD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" y="64198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05DA25B-A75C-45A3-85E4-14B0724987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75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MARKETING, WHITE PAPERS, BUS DEV - NEW 2011\Logo &amp; Creative guidelines\New 2013\B2B_Logo_Sml_2017.png"/>
          <p:cNvPicPr>
            <a:picLocks noChangeAspect="1" noChangeArrowheads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19" y="6248840"/>
            <a:ext cx="1536000" cy="43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/>
          <a:p>
            <a:pPr lvl="0">
              <a:lnSpc>
                <a:spcPts val="4800"/>
              </a:lnSpc>
              <a:spcBef>
                <a:spcPts val="0"/>
              </a:spcBef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57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  <p:sldLayoutId id="2147483813" r:id="rId29"/>
    <p:sldLayoutId id="2147483814" r:id="rId30"/>
    <p:sldLayoutId id="2147483815" r:id="rId31"/>
    <p:sldLayoutId id="2147483816" r:id="rId32"/>
    <p:sldLayoutId id="2147483817" r:id="rId33"/>
    <p:sldLayoutId id="2147483818" r:id="rId34"/>
    <p:sldLayoutId id="2147483819" r:id="rId35"/>
    <p:sldLayoutId id="2147483820" r:id="rId36"/>
    <p:sldLayoutId id="2147483821" r:id="rId37"/>
    <p:sldLayoutId id="2147483822" r:id="rId38"/>
    <p:sldLayoutId id="2147483823" r:id="rId39"/>
    <p:sldLayoutId id="2147483824" r:id="rId40"/>
    <p:sldLayoutId id="2147483825" r:id="rId41"/>
    <p:sldLayoutId id="2147483826" r:id="rId42"/>
    <p:sldLayoutId id="2147483827" r:id="rId43"/>
    <p:sldLayoutId id="2147483828" r:id="rId44"/>
    <p:sldLayoutId id="2147483829" r:id="rId45"/>
    <p:sldLayoutId id="2147483830" r:id="rId46"/>
    <p:sldLayoutId id="2147483831" r:id="rId4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733" b="0" i="0" kern="0">
          <a:solidFill>
            <a:srgbClr val="005596"/>
          </a:solidFill>
          <a:latin typeface="Signika" pitchFamily="50" charset="0"/>
          <a:ea typeface="ＭＳ Ｐゴシック" charset="0"/>
          <a:cs typeface="Signika" pitchFamily="50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23C55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23C55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23C55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23C55"/>
          </a:solidFill>
          <a:latin typeface="Times New Roman" charset="0"/>
          <a:ea typeface="ＭＳ Ｐゴシック" charset="0"/>
          <a:cs typeface="ＭＳ Ｐゴシック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00099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00099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00099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00099"/>
          </a:solidFill>
          <a:latin typeface="Arial" charset="0"/>
        </a:defRPr>
      </a:lvl9pPr>
    </p:titleStyle>
    <p:bodyStyle>
      <a:lvl1pPr marL="609585" indent="-609585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•"/>
        <a:defRPr lang="en-US" sz="2133" b="0" i="0" kern="0" dirty="0" smtClean="0">
          <a:solidFill>
            <a:schemeClr val="tx2"/>
          </a:solidFill>
          <a:latin typeface="Calibri" panose="020F0502020204030204" pitchFamily="34" charset="0"/>
          <a:ea typeface="ＭＳ Ｐゴシック" charset="0"/>
          <a:cs typeface="Trebuchet MS"/>
        </a:defRPr>
      </a:lvl1pPr>
      <a:lvl2pPr marL="1142971" indent="-609585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−"/>
        <a:defRPr lang="en-US" sz="2133" b="0" i="0" kern="0" baseline="0" dirty="0" smtClean="0">
          <a:solidFill>
            <a:schemeClr val="tx2"/>
          </a:solidFill>
          <a:latin typeface="Calibri" panose="020F0502020204030204" pitchFamily="34" charset="0"/>
          <a:ea typeface="ＭＳ Ｐゴシック" charset="0"/>
        </a:defRPr>
      </a:lvl2pPr>
      <a:lvl3pPr marL="1523962" indent="-457189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−"/>
        <a:defRPr lang="en-US" sz="1867" b="0" i="0" kern="0" baseline="0" dirty="0" smtClean="0">
          <a:solidFill>
            <a:schemeClr val="tx2"/>
          </a:solidFill>
          <a:latin typeface="Calibri" panose="020F0502020204030204" pitchFamily="34" charset="0"/>
          <a:ea typeface="ＭＳ Ｐゴシック" charset="0"/>
        </a:defRPr>
      </a:lvl3pPr>
      <a:lvl4pPr marL="2133547" indent="-457189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−"/>
        <a:defRPr lang="en-US" sz="1867" b="0" i="0" kern="0" baseline="0" dirty="0" smtClean="0">
          <a:solidFill>
            <a:schemeClr val="tx2"/>
          </a:solidFill>
          <a:latin typeface="Calibri" panose="020F0502020204030204" pitchFamily="34" charset="0"/>
          <a:ea typeface="ＭＳ Ｐゴシック" charset="0"/>
        </a:defRPr>
      </a:lvl4pPr>
      <a:lvl5pPr marL="2743131" indent="-457189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−"/>
        <a:defRPr lang="en-US" sz="1867" b="0" i="0" kern="0" baseline="0" dirty="0" smtClean="0">
          <a:solidFill>
            <a:schemeClr val="tx2"/>
          </a:solidFill>
          <a:latin typeface="Calibri" panose="020F0502020204030204" pitchFamily="34" charset="0"/>
          <a:ea typeface="ＭＳ Ｐゴシック" charset="0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rgbClr val="000099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rgbClr val="000099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rgbClr val="000099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/>
          <a:p>
            <a:pPr lvl="0">
              <a:lnSpc>
                <a:spcPts val="3600"/>
              </a:lnSpc>
              <a:spcBef>
                <a:spcPts val="0"/>
              </a:spcBef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12" name="Slide Number Placeholder 2"/>
          <p:cNvSpPr txBox="1">
            <a:spLocks/>
          </p:cNvSpPr>
          <p:nvPr userDrawn="1"/>
        </p:nvSpPr>
        <p:spPr>
          <a:xfrm>
            <a:off x="116419" y="6647794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000" b="0" i="0" smtClean="0">
                <a:latin typeface="Trebuchet MS"/>
              </a:rPr>
              <a:pPr algn="ctr"/>
              <a:t>‹#›</a:t>
            </a:fld>
            <a:endParaRPr lang="ru-RU" sz="1000" b="0" i="0" dirty="0">
              <a:latin typeface="Trebuchet M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576495" y="1484784"/>
            <a:ext cx="10992000" cy="41429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marR="0" lvl="0" indent="-285750" defTabSz="914400" latinLnBrk="0">
              <a:lnSpc>
                <a:spcPct val="100000"/>
              </a:lnSpc>
              <a:buClr>
                <a:schemeClr val="accent1"/>
              </a:buClr>
              <a:buSzTx/>
              <a:buFont typeface="Arial" panose="020B0604020202020204" pitchFamily="34" charset="0"/>
              <a:tabLst/>
            </a:pPr>
            <a:r>
              <a:rPr lang="en-US" dirty="0"/>
              <a:t>Click to edit Master text styles</a:t>
            </a:r>
          </a:p>
          <a:p>
            <a:pPr marL="685800" marR="0" lvl="1" indent="-285750" defTabSz="914400" latinLnBrk="0">
              <a:lnSpc>
                <a:spcPct val="100000"/>
              </a:lnSpc>
              <a:buClr>
                <a:schemeClr val="accent1"/>
              </a:buClr>
              <a:buSzTx/>
              <a:buFont typeface="Arial" panose="020B0604020202020204" pitchFamily="34" charset="0"/>
              <a:tabLst/>
            </a:pPr>
            <a:r>
              <a:rPr lang="en-US" dirty="0"/>
              <a:t>Second level</a:t>
            </a:r>
          </a:p>
          <a:p>
            <a:pPr marL="1085850" marR="0" lvl="2" indent="-285750" defTabSz="914400" latinLnBrk="0">
              <a:lnSpc>
                <a:spcPct val="100000"/>
              </a:lnSpc>
              <a:buClr>
                <a:schemeClr val="accent1"/>
              </a:buClr>
              <a:buSzTx/>
              <a:buFont typeface="Arial" panose="020B0604020202020204" pitchFamily="34" charset="0"/>
              <a:tabLst/>
            </a:pPr>
            <a:r>
              <a:rPr lang="en-US" dirty="0"/>
              <a:t>Third level</a:t>
            </a:r>
          </a:p>
          <a:p>
            <a:pPr marL="1543050" marR="0" lvl="3" indent="-285750" defTabSz="914400" latinLnBrk="0">
              <a:lnSpc>
                <a:spcPct val="100000"/>
              </a:lnSpc>
              <a:buClr>
                <a:schemeClr val="accent1"/>
              </a:buClr>
              <a:buSzTx/>
              <a:buFont typeface="Arial" panose="020B0604020202020204" pitchFamily="34" charset="0"/>
              <a:tabLst/>
            </a:pPr>
            <a:r>
              <a:rPr lang="en-US" dirty="0"/>
              <a:t>Fourth level</a:t>
            </a:r>
          </a:p>
          <a:p>
            <a:pPr marL="2000250" marR="0" lvl="4" indent="-285750" defTabSz="914400" latinLnBrk="0">
              <a:lnSpc>
                <a:spcPct val="100000"/>
              </a:lnSpc>
              <a:buClr>
                <a:schemeClr val="accent1"/>
              </a:buClr>
              <a:buSzTx/>
              <a:buFont typeface="Arial" panose="020B0604020202020204" pitchFamily="34" charset="0"/>
              <a:tabLst/>
            </a:pPr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80" y="6274410"/>
            <a:ext cx="2000517" cy="42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1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3000" b="0" i="0" kern="0">
          <a:solidFill>
            <a:srgbClr val="005596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23C55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23C55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23C55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23C55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lang="en-US" sz="2800" b="0" i="0" kern="0" dirty="0" smtClean="0">
          <a:solidFill>
            <a:schemeClr val="bg2">
              <a:lumMod val="75000"/>
            </a:schemeClr>
          </a:solidFill>
          <a:latin typeface="+mj-lt"/>
          <a:ea typeface="ＭＳ Ｐゴシック" charset="0"/>
          <a:cs typeface="Trebuchet M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lang="en-US" sz="2800" b="0" i="0" kern="0" baseline="0" dirty="0" smtClean="0">
          <a:solidFill>
            <a:schemeClr val="bg2">
              <a:lumMod val="75000"/>
            </a:schemeClr>
          </a:solidFill>
          <a:latin typeface="+mj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en-US" sz="2400" b="0" i="0" kern="0" baseline="0" dirty="0" smtClean="0">
          <a:solidFill>
            <a:schemeClr val="bg2">
              <a:lumMod val="75000"/>
            </a:schemeClr>
          </a:solidFill>
          <a:latin typeface="+mj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en-US" sz="2400" b="0" i="0" kern="0" baseline="0" dirty="0" smtClean="0">
          <a:solidFill>
            <a:schemeClr val="bg2">
              <a:lumMod val="75000"/>
            </a:schemeClr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en-US" sz="2400" b="0" i="0" kern="0" baseline="0" dirty="0" smtClean="0">
          <a:solidFill>
            <a:schemeClr val="bg2">
              <a:lumMod val="75000"/>
            </a:schemeClr>
          </a:solidFill>
          <a:latin typeface="+mj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/>
          <a:p>
            <a:pPr lvl="0">
              <a:lnSpc>
                <a:spcPts val="4800"/>
              </a:lnSpc>
              <a:spcBef>
                <a:spcPts val="0"/>
              </a:spcBef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2"/>
          <p:cNvSpPr txBox="1">
            <a:spLocks/>
          </p:cNvSpPr>
          <p:nvPr userDrawn="1"/>
        </p:nvSpPr>
        <p:spPr>
          <a:xfrm>
            <a:off x="116419" y="6501341"/>
            <a:ext cx="360000" cy="180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559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040BD8DE-ADFE-49B5-985F-A74101372B34}" type="slidenum">
              <a:rPr lang="ru-RU" sz="1400" b="0" i="0" smtClean="0">
                <a:latin typeface="+mj-lt"/>
              </a:rPr>
              <a:pPr algn="ctr"/>
              <a:t>‹#›</a:t>
            </a:fld>
            <a:endParaRPr lang="ru-RU" sz="1400" b="0" i="0" dirty="0">
              <a:latin typeface="+mj-lt"/>
            </a:endParaRPr>
          </a:p>
        </p:txBody>
      </p:sp>
      <p:pic>
        <p:nvPicPr>
          <p:cNvPr id="7" name="Picture 3" descr="C:\Users\Colette Stevens\AppData\Local\Microsoft\Windows\Temporary Internet Files\Content.Outlook\QJ54UJ4U\B2B_a_gyro_company2new.jpg">
            <a:extLst>
              <a:ext uri="{FF2B5EF4-FFF2-40B4-BE49-F238E27FC236}">
                <a16:creationId xmlns:a16="http://schemas.microsoft.com/office/drawing/2014/main" id="{7EC0EAE0-EC3B-46F7-AA2D-A7F44C197D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4719" y="6248840"/>
            <a:ext cx="1536136" cy="43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7E8930-F332-47C5-AA1A-781CDAA170CE}"/>
              </a:ext>
            </a:extLst>
          </p:cNvPr>
          <p:cNvSpPr txBox="1"/>
          <p:nvPr userDrawn="1"/>
        </p:nvSpPr>
        <p:spPr>
          <a:xfrm>
            <a:off x="697339" y="6541129"/>
            <a:ext cx="228620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i="1" dirty="0">
                <a:latin typeface="Arial" panose="020B0604020202020204" pitchFamily="34" charset="0"/>
                <a:cs typeface="Arial" panose="020B0604020202020204" pitchFamily="34" charset="0"/>
              </a:rPr>
              <a:t>B2B International IP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336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733" b="0" i="0" kern="0">
          <a:solidFill>
            <a:srgbClr val="005596"/>
          </a:solidFill>
          <a:latin typeface="Signika" pitchFamily="50" charset="0"/>
          <a:ea typeface="ＭＳ Ｐゴシック" charset="0"/>
          <a:cs typeface="Signika" pitchFamily="50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23C55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23C55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23C55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23C55"/>
          </a:solidFill>
          <a:latin typeface="Times New Roman" charset="0"/>
          <a:ea typeface="ＭＳ Ｐゴシック" charset="0"/>
          <a:cs typeface="ＭＳ Ｐゴシック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00099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00099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00099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00099"/>
          </a:solidFill>
          <a:latin typeface="Arial" charset="0"/>
        </a:defRPr>
      </a:lvl9pPr>
    </p:titleStyle>
    <p:bodyStyle>
      <a:lvl1pPr marL="304792" indent="-304792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•"/>
        <a:defRPr lang="en-US" sz="2133" b="0" i="0" kern="0" dirty="0" smtClean="0">
          <a:solidFill>
            <a:schemeClr val="tx2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914377" indent="-309026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−"/>
        <a:defRPr lang="en-US" sz="2133" b="0" i="0" kern="0" baseline="0" dirty="0" smtClean="0">
          <a:solidFill>
            <a:schemeClr val="tx2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marL="1371566" indent="-304792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−"/>
        <a:defRPr lang="en-US" sz="1867" b="0" i="0" kern="0" baseline="0" dirty="0" smtClean="0">
          <a:solidFill>
            <a:schemeClr val="tx2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981150" indent="-304792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−"/>
        <a:defRPr lang="en-US" sz="1867" b="0" i="0" kern="0" baseline="0" dirty="0" smtClean="0">
          <a:solidFill>
            <a:schemeClr val="tx2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marL="2590735" indent="-304792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−"/>
        <a:defRPr lang="en-US" sz="1867" b="0" i="0" kern="0" baseline="0" dirty="0" smtClean="0">
          <a:solidFill>
            <a:schemeClr val="tx2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rgbClr val="000099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rgbClr val="000099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rgbClr val="000099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0000" y="342000"/>
            <a:ext cx="10968000" cy="92676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/>
          <a:p>
            <a:pPr lvl="0">
              <a:lnSpc>
                <a:spcPts val="4800"/>
              </a:lnSpc>
              <a:spcBef>
                <a:spcPts val="0"/>
              </a:spcBef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3" descr="C:\Users\Colette Stevens\AppData\Local\Microsoft\Windows\Temporary Internet Files\Content.Outlook\QJ54UJ4U\B2B_a_gyro_company2new.jp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4719" y="6248840"/>
            <a:ext cx="1536136" cy="43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B89DDB-49F4-46B9-926B-8924ADA621CB}"/>
              </a:ext>
            </a:extLst>
          </p:cNvPr>
          <p:cNvSpPr txBox="1"/>
          <p:nvPr userDrawn="1"/>
        </p:nvSpPr>
        <p:spPr>
          <a:xfrm>
            <a:off x="1295468" y="6516000"/>
            <a:ext cx="8581195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i="1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This information is confidential and property of B2B International. It is not to be shared with any third-parties without B2B International’s prior written consent. </a:t>
            </a:r>
          </a:p>
        </p:txBody>
      </p:sp>
    </p:spTree>
    <p:extLst>
      <p:ext uri="{BB962C8B-B14F-4D97-AF65-F5344CB8AC3E}">
        <p14:creationId xmlns:p14="http://schemas.microsoft.com/office/powerpoint/2010/main" val="350715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733" b="0" i="0" kern="0">
          <a:solidFill>
            <a:srgbClr val="005596"/>
          </a:solidFill>
          <a:latin typeface="Signika" pitchFamily="50" charset="0"/>
          <a:ea typeface="ＭＳ Ｐゴシック" charset="0"/>
          <a:cs typeface="Signika" pitchFamily="50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23C55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23C55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23C55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23C55"/>
          </a:solidFill>
          <a:latin typeface="Times New Roman" charset="0"/>
          <a:ea typeface="ＭＳ Ｐゴシック" charset="0"/>
          <a:cs typeface="ＭＳ Ｐゴシック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00099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00099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00099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000099"/>
          </a:solidFill>
          <a:latin typeface="Arial" charset="0"/>
        </a:defRPr>
      </a:lvl9pPr>
    </p:titleStyle>
    <p:bodyStyle>
      <a:lvl1pPr marL="304792" indent="-304792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•"/>
        <a:defRPr lang="en-US" sz="2133" b="0" i="0" kern="0" dirty="0" smtClean="0">
          <a:solidFill>
            <a:schemeClr val="tx2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914377" indent="-309026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−"/>
        <a:defRPr lang="en-US" sz="2133" b="0" i="0" kern="0" baseline="0" dirty="0" smtClean="0">
          <a:solidFill>
            <a:schemeClr val="tx2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marL="1371566" indent="-304792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−"/>
        <a:defRPr lang="en-US" sz="1867" b="0" i="0" kern="0" baseline="0" dirty="0" smtClean="0">
          <a:solidFill>
            <a:schemeClr val="tx2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981150" indent="-304792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−"/>
        <a:defRPr lang="en-US" sz="1867" b="0" i="0" kern="0" baseline="0" dirty="0" smtClean="0">
          <a:solidFill>
            <a:schemeClr val="tx2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marL="2590735" indent="-304792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−"/>
        <a:defRPr lang="en-US" sz="1867" b="0" i="0" kern="0" baseline="0" dirty="0" smtClean="0">
          <a:solidFill>
            <a:schemeClr val="tx2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rgbClr val="000099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rgbClr val="000099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rgbClr val="000099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4DBF86-12CD-415A-9930-E0D41D169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1048034" cy="641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3EBC0-FB95-4224-814A-DADC4117B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765" y="1523299"/>
            <a:ext cx="11048033" cy="4633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027E8-4B65-4F98-894C-6F2A56C03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03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7428A-9682-45DE-BA48-E0953489573D}" type="datetime1">
              <a:rPr lang="en-GB" smtClean="0"/>
              <a:t>25/11/2020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469D5-3A35-476A-AC14-A7FE7ED29B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39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CB74B-A0CE-4B22-ACC3-55D78A2CD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" y="64198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05DA25B-A75C-45A3-85E4-14B0724987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79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person, looking, front&#10;&#10;Description automatically generated">
            <a:extLst>
              <a:ext uri="{FF2B5EF4-FFF2-40B4-BE49-F238E27FC236}">
                <a16:creationId xmlns:a16="http://schemas.microsoft.com/office/drawing/2014/main" id="{60C17057-F89F-B242-97F4-17B721F649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5" t="2550" b="32200"/>
          <a:stretch/>
        </p:blipFill>
        <p:spPr>
          <a:xfrm flipH="1">
            <a:off x="-7" y="0"/>
            <a:ext cx="12192003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920C97F-C797-A543-A2E8-04116FC040CE}"/>
              </a:ext>
            </a:extLst>
          </p:cNvPr>
          <p:cNvSpPr txBox="1">
            <a:spLocks/>
          </p:cNvSpPr>
          <p:nvPr/>
        </p:nvSpPr>
        <p:spPr>
          <a:xfrm>
            <a:off x="499750" y="2156684"/>
            <a:ext cx="6047354" cy="49512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600" dirty="0">
                <a:solidFill>
                  <a:schemeClr val="bg1"/>
                </a:solidFill>
              </a:rPr>
              <a:t>Is B2B Failing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At Digital Transformation?</a:t>
            </a:r>
            <a:br>
              <a:rPr lang="en-GB" sz="3600" dirty="0">
                <a:solidFill>
                  <a:schemeClr val="bg1"/>
                </a:solidFill>
              </a:rPr>
            </a:b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The State Of Digital Transformation In B2B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  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By Taylor Wray &amp; Nik Werk</a:t>
            </a:r>
            <a:br>
              <a:rPr lang="en-GB" sz="1800" dirty="0"/>
            </a:b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6AEBB2-E046-6A47-9CDB-BE87CEA2A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10" y="508733"/>
            <a:ext cx="3211190" cy="99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ABD31A-B911-4967-8E82-EE351B59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E5-0E52-47BB-AECA-B820519DDEB4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C54039-578A-45F7-8D32-04D7AAC01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5" y="700788"/>
            <a:ext cx="12608723" cy="641872"/>
          </a:xfrm>
        </p:spPr>
        <p:txBody>
          <a:bodyPr>
            <a:normAutofit/>
          </a:bodyPr>
          <a:lstStyle/>
          <a:p>
            <a:r>
              <a:rPr lang="en-US" dirty="0"/>
              <a:t>How Are B2B Firms Planning To Invest In Digital Transformation?</a:t>
            </a:r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08315861-5D0F-4537-AA7C-A8C1F87A0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391502"/>
              </p:ext>
            </p:extLst>
          </p:nvPr>
        </p:nvGraphicFramePr>
        <p:xfrm>
          <a:off x="825795" y="4233503"/>
          <a:ext cx="10557164" cy="2328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9291">
                  <a:extLst>
                    <a:ext uri="{9D8B030D-6E8A-4147-A177-3AD203B41FA5}">
                      <a16:colId xmlns:a16="http://schemas.microsoft.com/office/drawing/2014/main" val="843994297"/>
                    </a:ext>
                  </a:extLst>
                </a:gridCol>
                <a:gridCol w="2639291">
                  <a:extLst>
                    <a:ext uri="{9D8B030D-6E8A-4147-A177-3AD203B41FA5}">
                      <a16:colId xmlns:a16="http://schemas.microsoft.com/office/drawing/2014/main" val="900776215"/>
                    </a:ext>
                  </a:extLst>
                </a:gridCol>
                <a:gridCol w="2639291">
                  <a:extLst>
                    <a:ext uri="{9D8B030D-6E8A-4147-A177-3AD203B41FA5}">
                      <a16:colId xmlns:a16="http://schemas.microsoft.com/office/drawing/2014/main" val="2268744958"/>
                    </a:ext>
                  </a:extLst>
                </a:gridCol>
                <a:gridCol w="2639291">
                  <a:extLst>
                    <a:ext uri="{9D8B030D-6E8A-4147-A177-3AD203B41FA5}">
                      <a16:colId xmlns:a16="http://schemas.microsoft.com/office/drawing/2014/main" val="3212564959"/>
                    </a:ext>
                  </a:extLst>
                </a:gridCol>
              </a:tblGrid>
              <a:tr h="2328393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accent5"/>
                          </a:solidFill>
                        </a:rPr>
                        <a:t>Improving the data and insights on customers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accent5"/>
                          </a:solidFill>
                        </a:rPr>
                        <a:t>and markets to anticipate future needs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Open Sans Ligh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Open Sans Light"/>
                          <a:ea typeface="+mn-ea"/>
                          <a:cs typeface="+mn-cs"/>
                        </a:rPr>
                        <a:t>e-commerce / online</a:t>
                      </a:r>
                    </a:p>
                    <a:p>
                      <a:pPr 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Open Sans Light"/>
                          <a:ea typeface="+mn-ea"/>
                          <a:cs typeface="+mn-cs"/>
                        </a:rPr>
                        <a:t>sales capabilities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Open Sans Ligh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Open Sans Light"/>
                          <a:ea typeface="+mn-ea"/>
                          <a:cs typeface="+mn-cs"/>
                        </a:rPr>
                        <a:t>new systems to help</a:t>
                      </a:r>
                    </a:p>
                    <a:p>
                      <a:pPr 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Open Sans Light"/>
                          <a:ea typeface="+mn-ea"/>
                          <a:cs typeface="+mn-cs"/>
                        </a:rPr>
                        <a:t>serve customers better</a:t>
                      </a:r>
                    </a:p>
                    <a:p>
                      <a:pPr 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Open Sans Light"/>
                          <a:ea typeface="+mn-ea"/>
                          <a:cs typeface="+mn-cs"/>
                        </a:rPr>
                        <a:t>(e.g. CRM, ERP)</a:t>
                      </a:r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accent5"/>
                        </a:solidFill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accent5"/>
                          </a:solidFill>
                        </a:rPr>
                        <a:t>automation, self-serve machines, robots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89098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443F7A1-CD30-CB46-9776-08A1DED0C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092" y="2906433"/>
            <a:ext cx="1285836" cy="12741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558E67-8637-834A-ACCD-725EDFB55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147" y="2999480"/>
            <a:ext cx="1816100" cy="1181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84B468-50E1-5146-A71D-A681C4F04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04" y="2962544"/>
            <a:ext cx="1285835" cy="12284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7CD055-7B8E-3A48-862A-A1FB8031D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4558" y="2944681"/>
            <a:ext cx="1339781" cy="12595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5F5DC2D-29A8-5849-A249-EE9C8F037DE2}"/>
              </a:ext>
            </a:extLst>
          </p:cNvPr>
          <p:cNvSpPr/>
          <p:nvPr/>
        </p:nvSpPr>
        <p:spPr>
          <a:xfrm>
            <a:off x="2231048" y="2130131"/>
            <a:ext cx="1197674" cy="119767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5268AA-6579-FA4A-B1BF-505D519DDC70}"/>
              </a:ext>
            </a:extLst>
          </p:cNvPr>
          <p:cNvSpPr txBox="1"/>
          <p:nvPr/>
        </p:nvSpPr>
        <p:spPr>
          <a:xfrm>
            <a:off x="2205276" y="2417155"/>
            <a:ext cx="1285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74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8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A41FD36-C46B-9247-92B0-9D9C08691BBD}"/>
              </a:ext>
            </a:extLst>
          </p:cNvPr>
          <p:cNvSpPr/>
          <p:nvPr/>
        </p:nvSpPr>
        <p:spPr>
          <a:xfrm>
            <a:off x="4870953" y="2256834"/>
            <a:ext cx="1045276" cy="104527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5EC7B4-3994-0242-BFEC-C5F841FCC6CF}"/>
              </a:ext>
            </a:extLst>
          </p:cNvPr>
          <p:cNvSpPr txBox="1"/>
          <p:nvPr/>
        </p:nvSpPr>
        <p:spPr>
          <a:xfrm>
            <a:off x="4858253" y="2474663"/>
            <a:ext cx="112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68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C8573D-65AB-8E4B-93BB-74648C3403A3}"/>
              </a:ext>
            </a:extLst>
          </p:cNvPr>
          <p:cNvSpPr/>
          <p:nvPr/>
        </p:nvSpPr>
        <p:spPr>
          <a:xfrm>
            <a:off x="7448638" y="2256834"/>
            <a:ext cx="1045276" cy="104527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4A1E411-73FB-A94D-A5CA-F6ADB58A6790}"/>
              </a:ext>
            </a:extLst>
          </p:cNvPr>
          <p:cNvSpPr/>
          <p:nvPr/>
        </p:nvSpPr>
        <p:spPr>
          <a:xfrm>
            <a:off x="9988906" y="2355238"/>
            <a:ext cx="972000" cy="93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893380-C6E1-6547-91C1-E0C4A07E5690}"/>
              </a:ext>
            </a:extLst>
          </p:cNvPr>
          <p:cNvSpPr txBox="1"/>
          <p:nvPr/>
        </p:nvSpPr>
        <p:spPr>
          <a:xfrm>
            <a:off x="9947341" y="2560392"/>
            <a:ext cx="112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60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D486C5-E4FF-7E4D-A1B6-421AADA6A590}"/>
              </a:ext>
            </a:extLst>
          </p:cNvPr>
          <p:cNvSpPr txBox="1"/>
          <p:nvPr/>
        </p:nvSpPr>
        <p:spPr>
          <a:xfrm>
            <a:off x="7423653" y="2474663"/>
            <a:ext cx="112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68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62987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ABD31A-B911-4967-8E82-EE351B59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E5-0E52-47BB-AECA-B820519DDEB4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C54039-578A-45F7-8D32-04D7AAC01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5" y="700788"/>
            <a:ext cx="12021701" cy="641872"/>
          </a:xfrm>
        </p:spPr>
        <p:txBody>
          <a:bodyPr>
            <a:normAutofit fontScale="90000"/>
          </a:bodyPr>
          <a:lstStyle/>
          <a:p>
            <a:r>
              <a:rPr lang="en-US" dirty="0"/>
              <a:t>Digital Transformation In B2B …</a:t>
            </a:r>
            <a:br>
              <a:rPr lang="en-US" dirty="0"/>
            </a:b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CF415A-D658-4C38-B6EF-1FC2E66146CB}"/>
              </a:ext>
            </a:extLst>
          </p:cNvPr>
          <p:cNvSpPr txBox="1"/>
          <p:nvPr/>
        </p:nvSpPr>
        <p:spPr>
          <a:xfrm>
            <a:off x="391509" y="1746762"/>
            <a:ext cx="21410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… is key to CX excellence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383905-B479-A745-AF38-2281AB6C7F2B}"/>
              </a:ext>
            </a:extLst>
          </p:cNvPr>
          <p:cNvSpPr txBox="1"/>
          <p:nvPr/>
        </p:nvSpPr>
        <p:spPr>
          <a:xfrm>
            <a:off x="4496207" y="1746761"/>
            <a:ext cx="3308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… drives short-term resilience        and long-term confidence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24564-0DDF-2841-AFE7-55C92BA0AE8C}"/>
              </a:ext>
            </a:extLst>
          </p:cNvPr>
          <p:cNvSpPr txBox="1"/>
          <p:nvPr/>
        </p:nvSpPr>
        <p:spPr>
          <a:xfrm>
            <a:off x="7714839" y="1746760"/>
            <a:ext cx="30695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ea typeface="Open Sans" panose="020B0604020202020204" charset="0"/>
                <a:cs typeface="Open Sans" panose="020B0604020202020204" charset="0"/>
              </a:rPr>
              <a:t>… requires a standalone strategy (and budget)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F2AF64-007E-C548-9913-9C60535EF763}"/>
              </a:ext>
            </a:extLst>
          </p:cNvPr>
          <p:cNvSpPr txBox="1"/>
          <p:nvPr/>
        </p:nvSpPr>
        <p:spPr>
          <a:xfrm>
            <a:off x="10234471" y="1757863"/>
            <a:ext cx="18569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… is overdue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44DD3E9-D5E3-EE40-85AE-06E471D30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917816"/>
            <a:ext cx="5213441" cy="264147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D81F68B-26FC-C547-86FC-39E334936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27479" y="2669793"/>
            <a:ext cx="5213441" cy="326709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26A86B9-0D97-4C45-8389-F9FA335685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64344" y="2916015"/>
            <a:ext cx="2340256" cy="2710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0D15D4-DEA8-4C8F-B454-6B18DDFF62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0133" y="3333307"/>
            <a:ext cx="2302015" cy="1416905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60F1E8-29F9-4D6F-96A3-167476502C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4319" y="3315643"/>
            <a:ext cx="1300305" cy="1845822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CDBFA4-1A02-43CF-8166-A30C1A72A6F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2120"/>
          <a:stretch/>
        </p:blipFill>
        <p:spPr>
          <a:xfrm>
            <a:off x="5781587" y="3188051"/>
            <a:ext cx="2340255" cy="1789325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AE9061-0834-4063-85A1-6F8747714CE6}"/>
              </a:ext>
            </a:extLst>
          </p:cNvPr>
          <p:cNvSpPr txBox="1"/>
          <p:nvPr/>
        </p:nvSpPr>
        <p:spPr>
          <a:xfrm>
            <a:off x="2226943" y="1746760"/>
            <a:ext cx="2086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… is often based on customer insight</a:t>
            </a:r>
          </a:p>
        </p:txBody>
      </p:sp>
    </p:spTree>
    <p:extLst>
      <p:ext uri="{BB962C8B-B14F-4D97-AF65-F5344CB8AC3E}">
        <p14:creationId xmlns:p14="http://schemas.microsoft.com/office/powerpoint/2010/main" val="297246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6F3EBF-06AE-C040-83BC-2633E243E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59" y="441112"/>
            <a:ext cx="9798198" cy="66340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721494-BB67-804A-B9B2-7BC58C436BB2}"/>
              </a:ext>
            </a:extLst>
          </p:cNvPr>
          <p:cNvSpPr/>
          <p:nvPr/>
        </p:nvSpPr>
        <p:spPr>
          <a:xfrm>
            <a:off x="1462043" y="1713839"/>
            <a:ext cx="8696611" cy="307777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Is B2B Customer Experience In Decline?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C3E8D9-42EE-4E2F-A829-31849D9A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7A5E5-0E52-47BB-AECA-B820519DDEB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DCE8C9-AA0E-4F81-B15A-345FB3D12F6D}"/>
              </a:ext>
            </a:extLst>
          </p:cNvPr>
          <p:cNvSpPr txBox="1"/>
          <p:nvPr/>
        </p:nvSpPr>
        <p:spPr>
          <a:xfrm>
            <a:off x="1462043" y="6489330"/>
            <a:ext cx="8696611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Open Sans Light"/>
                <a:ea typeface="+mn-ea"/>
                <a:cs typeface="Arial" panose="020B0604020202020204" pitchFamily="34" charset="0"/>
              </a:rPr>
              <a:t>This information is confidential and property of B2B International. It is not to be shared with any third-parties without B2B International’s prior written consent.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8AEDE-1A01-3347-B553-2C73E6CBCCB2}"/>
              </a:ext>
            </a:extLst>
          </p:cNvPr>
          <p:cNvSpPr txBox="1"/>
          <p:nvPr/>
        </p:nvSpPr>
        <p:spPr>
          <a:xfrm>
            <a:off x="1518285" y="1717053"/>
            <a:ext cx="897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Percent of companies evaluating their performance as “strong” across the 6 pillars of customer experience </a:t>
            </a:r>
          </a:p>
        </p:txBody>
      </p:sp>
    </p:spTree>
    <p:extLst>
      <p:ext uri="{BB962C8B-B14F-4D97-AF65-F5344CB8AC3E}">
        <p14:creationId xmlns:p14="http://schemas.microsoft.com/office/powerpoint/2010/main" val="8179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F2F2CB-3AF4-644B-B54B-6D48E0BA1AB2}"/>
              </a:ext>
            </a:extLst>
          </p:cNvPr>
          <p:cNvSpPr/>
          <p:nvPr/>
        </p:nvSpPr>
        <p:spPr>
          <a:xfrm>
            <a:off x="3853415" y="2366902"/>
            <a:ext cx="4594860" cy="307777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F2565-57BF-4EEB-9D93-33FC6764D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E5-0E52-47BB-AECA-B820519DDEB4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8852A3-4A24-4738-80E9-CE9056DC9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96" y="700788"/>
            <a:ext cx="10515600" cy="641872"/>
          </a:xfrm>
        </p:spPr>
        <p:txBody>
          <a:bodyPr/>
          <a:lstStyle/>
          <a:p>
            <a:r>
              <a:rPr lang="en-US" dirty="0"/>
              <a:t>Few B2B Brands Deliver An Excellent Customer Experience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89CCD5-2402-D645-A71C-67C4930A38F7}"/>
              </a:ext>
            </a:extLst>
          </p:cNvPr>
          <p:cNvSpPr txBox="1"/>
          <p:nvPr/>
        </p:nvSpPr>
        <p:spPr>
          <a:xfrm>
            <a:off x="1403428" y="4499118"/>
            <a:ext cx="164592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accent5"/>
                </a:solidFill>
              </a:rPr>
              <a:t>that deliver strong performance in</a:t>
            </a:r>
          </a:p>
          <a:p>
            <a:pPr algn="ctr"/>
            <a:r>
              <a:rPr lang="en-US" sz="1300" b="1" dirty="0">
                <a:solidFill>
                  <a:schemeClr val="accent5"/>
                </a:solidFill>
              </a:rPr>
              <a:t>5-6 key pillars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79185-6BF5-F74D-AA84-03757F538186}"/>
              </a:ext>
            </a:extLst>
          </p:cNvPr>
          <p:cNvSpPr txBox="1"/>
          <p:nvPr/>
        </p:nvSpPr>
        <p:spPr>
          <a:xfrm>
            <a:off x="4302608" y="4510160"/>
            <a:ext cx="21745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accent5"/>
                </a:solidFill>
              </a:rPr>
              <a:t>performers that deliver strong performance in</a:t>
            </a:r>
          </a:p>
          <a:p>
            <a:pPr algn="ctr"/>
            <a:r>
              <a:rPr lang="en-US" sz="1300" b="1" dirty="0">
                <a:solidFill>
                  <a:schemeClr val="accent5"/>
                </a:solidFill>
              </a:rPr>
              <a:t>1-4 key pillars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59D72-17AA-994C-B645-472CA3084F44}"/>
              </a:ext>
            </a:extLst>
          </p:cNvPr>
          <p:cNvSpPr txBox="1"/>
          <p:nvPr/>
        </p:nvSpPr>
        <p:spPr>
          <a:xfrm>
            <a:off x="8539098" y="4510159"/>
            <a:ext cx="164592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accent5"/>
                </a:solidFill>
              </a:rPr>
              <a:t>that deliver strong performance in</a:t>
            </a:r>
          </a:p>
          <a:p>
            <a:pPr algn="ctr"/>
            <a:r>
              <a:rPr lang="en-US" sz="1300" b="1" dirty="0">
                <a:solidFill>
                  <a:schemeClr val="accent5"/>
                </a:solidFill>
              </a:rPr>
              <a:t>0 key pillars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2E164-09FD-9544-836C-ABB608568AF8}"/>
              </a:ext>
            </a:extLst>
          </p:cNvPr>
          <p:cNvSpPr txBox="1"/>
          <p:nvPr/>
        </p:nvSpPr>
        <p:spPr>
          <a:xfrm>
            <a:off x="2583719" y="2366902"/>
            <a:ext cx="7132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How many B2B brands are leaders in CX?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1745074-725D-D046-A586-6E469675D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7923" y="2744445"/>
            <a:ext cx="9681877" cy="180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F2565-57BF-4EEB-9D93-33FC6764D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E5-0E52-47BB-AECA-B820519DDEB4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8852A3-4A24-4738-80E9-CE9056DC9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B2B Customer Experience Leaders Are Doing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8AFA5D-47D9-0F46-9729-888A02A8B0C1}"/>
              </a:ext>
            </a:extLst>
          </p:cNvPr>
          <p:cNvSpPr/>
          <p:nvPr/>
        </p:nvSpPr>
        <p:spPr>
          <a:xfrm>
            <a:off x="3149316" y="1713839"/>
            <a:ext cx="5689881" cy="365125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EB60B-9E8E-9C4C-BCBB-EBFEAADDA5F1}"/>
              </a:ext>
            </a:extLst>
          </p:cNvPr>
          <p:cNvSpPr txBox="1"/>
          <p:nvPr/>
        </p:nvSpPr>
        <p:spPr>
          <a:xfrm>
            <a:off x="3149316" y="1760006"/>
            <a:ext cx="5689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Percent of companies that are strong at the following practices: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8292F28-2648-0C4E-A88D-B37A85B3C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7849" y="2322964"/>
            <a:ext cx="9019309" cy="391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7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E57D3-9E90-954F-9DFD-355FEB5E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E5-0E52-47BB-AECA-B820519DDEB4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5A6F25-7A0B-4625-BEE3-C78E23461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6" y="700788"/>
            <a:ext cx="11604012" cy="1884368"/>
          </a:xfrm>
        </p:spPr>
        <p:txBody>
          <a:bodyPr>
            <a:normAutofit/>
          </a:bodyPr>
          <a:lstStyle/>
          <a:p>
            <a:r>
              <a:rPr lang="en-US" dirty="0"/>
              <a:t>Millennials Are Reshaping B2B As Both Purchase and Strategy Decision Makers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56DE072-9DE4-9D4C-B60A-8151EAA13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5" cy="53463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6FE8926-9164-3847-96EC-55C927A95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165" y="1799090"/>
            <a:ext cx="3927630" cy="430643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7F8E0F4-BC6C-4AAB-B133-5BED1B974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70194" y="1799090"/>
            <a:ext cx="6570758" cy="4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3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E57D3-9E90-954F-9DFD-355FEB5E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E5-0E52-47BB-AECA-B820519DDEB4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B663C0-379E-4F24-964C-0CA6B816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5" y="700788"/>
            <a:ext cx="11795923" cy="1681168"/>
          </a:xfrm>
        </p:spPr>
        <p:txBody>
          <a:bodyPr>
            <a:normAutofit/>
          </a:bodyPr>
          <a:lstStyle/>
          <a:p>
            <a:r>
              <a:rPr lang="en-US" dirty="0"/>
              <a:t>As Strategic Decision Makers, Millennials Are Particularly Interested In Direct Digital Channels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326A202-363D-0548-8E9B-2A961A5DA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58" y="6221836"/>
            <a:ext cx="1721255" cy="5346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36893E-A694-1C47-90D8-1E8EE3B90CB5}"/>
              </a:ext>
            </a:extLst>
          </p:cNvPr>
          <p:cNvSpPr/>
          <p:nvPr/>
        </p:nvSpPr>
        <p:spPr>
          <a:xfrm>
            <a:off x="3093896" y="1893950"/>
            <a:ext cx="6244066" cy="365125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9A1795-581C-E549-BD28-9570C13B5237}"/>
              </a:ext>
            </a:extLst>
          </p:cNvPr>
          <p:cNvSpPr txBox="1"/>
          <p:nvPr/>
        </p:nvSpPr>
        <p:spPr>
          <a:xfrm>
            <a:off x="2893005" y="1893950"/>
            <a:ext cx="6645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Millennials more likely to increase ecommerce &amp; cut out the middle man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8E102C5-E2D6-A44F-B52E-745981288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9308" y="2357034"/>
            <a:ext cx="9767455" cy="423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2753E7-2D8F-404D-BFC2-405B4471D833}"/>
              </a:ext>
            </a:extLst>
          </p:cNvPr>
          <p:cNvSpPr/>
          <p:nvPr/>
        </p:nvSpPr>
        <p:spPr>
          <a:xfrm>
            <a:off x="2452256" y="1838532"/>
            <a:ext cx="7135090" cy="365125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ABD31A-B911-4967-8E82-EE351B59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E5-0E52-47BB-AECA-B820519DDEB4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C54039-578A-45F7-8D32-04D7AAC01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5" y="700788"/>
            <a:ext cx="12608723" cy="641872"/>
          </a:xfrm>
        </p:spPr>
        <p:txBody>
          <a:bodyPr>
            <a:normAutofit/>
          </a:bodyPr>
          <a:lstStyle/>
          <a:p>
            <a:r>
              <a:rPr lang="en-US" dirty="0"/>
              <a:t>Most B2B Firms Have Accelerated Their Digital Transformation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DA52B2E-ACC6-442F-8AAA-3F4720EF80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3093440"/>
              </p:ext>
            </p:extLst>
          </p:nvPr>
        </p:nvGraphicFramePr>
        <p:xfrm>
          <a:off x="1845219" y="1773844"/>
          <a:ext cx="8128000" cy="4383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900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1CFE76-E013-4C46-8D5D-8CD1CAEAAD7D}"/>
              </a:ext>
            </a:extLst>
          </p:cNvPr>
          <p:cNvSpPr/>
          <p:nvPr/>
        </p:nvSpPr>
        <p:spPr>
          <a:xfrm>
            <a:off x="2802949" y="1727694"/>
            <a:ext cx="5689881" cy="652649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ABD31A-B911-4967-8E82-EE351B59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E5-0E52-47BB-AECA-B820519DDEB4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C54039-578A-45F7-8D32-04D7AAC01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5" y="700788"/>
            <a:ext cx="12608723" cy="641872"/>
          </a:xfrm>
        </p:spPr>
        <p:txBody>
          <a:bodyPr>
            <a:normAutofit/>
          </a:bodyPr>
          <a:lstStyle/>
          <a:p>
            <a:r>
              <a:rPr lang="en-US" dirty="0"/>
              <a:t>Accelerating Digital Transformation Drives Short-Term Resilience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B23A854-02A3-42A0-B6E8-D223041B3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366651"/>
              </p:ext>
            </p:extLst>
          </p:nvPr>
        </p:nvGraphicFramePr>
        <p:xfrm>
          <a:off x="1776819" y="1681372"/>
          <a:ext cx="8128000" cy="4383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864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ABD31A-B911-4967-8E82-EE351B59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E5-0E52-47BB-AECA-B820519DDEB4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C54039-578A-45F7-8D32-04D7AAC01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5" y="700788"/>
            <a:ext cx="12021701" cy="641872"/>
          </a:xfrm>
        </p:spPr>
        <p:txBody>
          <a:bodyPr>
            <a:normAutofit/>
          </a:bodyPr>
          <a:lstStyle/>
          <a:p>
            <a:r>
              <a:rPr lang="en-US" dirty="0"/>
              <a:t>A Formal Digital Transformation Strategy Drives Long-Term Growth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B7D69-3B55-410A-87D5-7B916C2D243B}"/>
              </a:ext>
            </a:extLst>
          </p:cNvPr>
          <p:cNvSpPr txBox="1"/>
          <p:nvPr/>
        </p:nvSpPr>
        <p:spPr>
          <a:xfrm>
            <a:off x="1240499" y="2953949"/>
            <a:ext cx="3671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>
                <a:solidFill>
                  <a:schemeClr val="accent5"/>
                </a:solidFill>
              </a:rPr>
              <a:t>have a </a:t>
            </a:r>
            <a:r>
              <a:rPr lang="en-US" sz="1600" b="1" dirty="0">
                <a:solidFill>
                  <a:schemeClr val="accent3"/>
                </a:solidFill>
              </a:rPr>
              <a:t>formal roadmap </a:t>
            </a:r>
            <a:r>
              <a:rPr lang="en-US" sz="1600" dirty="0">
                <a:solidFill>
                  <a:schemeClr val="accent5"/>
                </a:solidFill>
              </a:rPr>
              <a:t>for future digital transformation projects</a:t>
            </a:r>
          </a:p>
          <a:p>
            <a:pPr algn="ctr"/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63291C-D21D-4300-9609-49D07980FD3B}"/>
              </a:ext>
            </a:extLst>
          </p:cNvPr>
          <p:cNvSpPr txBox="1"/>
          <p:nvPr/>
        </p:nvSpPr>
        <p:spPr>
          <a:xfrm>
            <a:off x="6896232" y="2941248"/>
            <a:ext cx="3149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>
                <a:solidFill>
                  <a:schemeClr val="accent5"/>
                </a:solidFill>
              </a:rPr>
              <a:t>have a </a:t>
            </a:r>
            <a:r>
              <a:rPr lang="en-US" sz="1600" b="1" dirty="0">
                <a:solidFill>
                  <a:schemeClr val="accent3"/>
                </a:solidFill>
              </a:rPr>
              <a:t>dedicated budget </a:t>
            </a:r>
            <a:r>
              <a:rPr lang="en-US" sz="1600" dirty="0">
                <a:solidFill>
                  <a:schemeClr val="accent5"/>
                </a:solidFill>
              </a:rPr>
              <a:t>for digital transformation projects</a:t>
            </a:r>
          </a:p>
          <a:p>
            <a:pPr algn="ctr"/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44A7F-1F37-4150-8DB4-09BC5933FCAA}"/>
              </a:ext>
            </a:extLst>
          </p:cNvPr>
          <p:cNvSpPr txBox="1"/>
          <p:nvPr/>
        </p:nvSpPr>
        <p:spPr>
          <a:xfrm>
            <a:off x="6832698" y="4290526"/>
            <a:ext cx="33128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5-Year Business Growth Expectations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4810857-3BAF-454D-96B4-DD92E05FA655}"/>
              </a:ext>
            </a:extLst>
          </p:cNvPr>
          <p:cNvSpPr/>
          <p:nvPr/>
        </p:nvSpPr>
        <p:spPr>
          <a:xfrm>
            <a:off x="2881555" y="3872786"/>
            <a:ext cx="395111" cy="365125"/>
          </a:xfrm>
          <a:prstGeom prst="downArrow">
            <a:avLst/>
          </a:pr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59215A7-D170-460B-A89E-124370DBC7F5}"/>
              </a:ext>
            </a:extLst>
          </p:cNvPr>
          <p:cNvSpPr/>
          <p:nvPr/>
        </p:nvSpPr>
        <p:spPr>
          <a:xfrm>
            <a:off x="8283288" y="3837502"/>
            <a:ext cx="395111" cy="365125"/>
          </a:xfrm>
          <a:prstGeom prst="downArrow">
            <a:avLst/>
          </a:prstGeom>
          <a:solidFill>
            <a:srgbClr val="C2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97078554-1FAF-4541-AFA5-0FDAC1ECA4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302479"/>
              </p:ext>
            </p:extLst>
          </p:nvPr>
        </p:nvGraphicFramePr>
        <p:xfrm>
          <a:off x="6870798" y="4786937"/>
          <a:ext cx="3220090" cy="2393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B4DFB4B-B992-42EA-B2C3-99A5A7095B59}"/>
              </a:ext>
            </a:extLst>
          </p:cNvPr>
          <p:cNvSpPr txBox="1"/>
          <p:nvPr/>
        </p:nvSpPr>
        <p:spPr>
          <a:xfrm>
            <a:off x="1425113" y="4319379"/>
            <a:ext cx="33128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5-Year Business Growth Expectations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55C6C254-7A57-4310-AE0A-BBF36C5F1E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5317672"/>
              </p:ext>
            </p:extLst>
          </p:nvPr>
        </p:nvGraphicFramePr>
        <p:xfrm>
          <a:off x="1450513" y="4815790"/>
          <a:ext cx="3220090" cy="2393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68D600F-660E-EA43-A1C8-55AB4DFE5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932" y="1419146"/>
            <a:ext cx="1608338" cy="1608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774BCC-2560-4648-B908-32D25C617518}"/>
              </a:ext>
            </a:extLst>
          </p:cNvPr>
          <p:cNvSpPr txBox="1"/>
          <p:nvPr/>
        </p:nvSpPr>
        <p:spPr>
          <a:xfrm>
            <a:off x="7714900" y="1917376"/>
            <a:ext cx="1457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/>
                </a:solidFill>
              </a:rPr>
              <a:t>41</a:t>
            </a:r>
            <a:r>
              <a:rPr lang="en-US" sz="3200" dirty="0">
                <a:solidFill>
                  <a:schemeClr val="accent3"/>
                </a:solidFill>
              </a:rPr>
              <a:t>%</a:t>
            </a:r>
            <a:endParaRPr lang="en-US" sz="4000" dirty="0">
              <a:solidFill>
                <a:schemeClr val="accent3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79A005-CA27-EF4A-B897-D9017E195471}"/>
              </a:ext>
            </a:extLst>
          </p:cNvPr>
          <p:cNvSpPr txBox="1"/>
          <p:nvPr/>
        </p:nvSpPr>
        <p:spPr>
          <a:xfrm>
            <a:off x="2380900" y="1917376"/>
            <a:ext cx="1457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/>
                </a:solidFill>
              </a:rPr>
              <a:t>49</a:t>
            </a:r>
            <a:r>
              <a:rPr lang="en-US" sz="3200" dirty="0">
                <a:solidFill>
                  <a:schemeClr val="accent3"/>
                </a:solidFill>
              </a:rPr>
              <a:t>%</a:t>
            </a:r>
            <a:endParaRPr lang="en-US" sz="4000" dirty="0">
              <a:solidFill>
                <a:schemeClr val="accent3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2E431F-B2F8-2748-8D6E-FD408E490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289" y="1429169"/>
            <a:ext cx="1608338" cy="169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6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B2B International MASTER">
  <a:themeElements>
    <a:clrScheme name="B2B International 2020 v1">
      <a:dk1>
        <a:srgbClr val="262626"/>
      </a:dk1>
      <a:lt1>
        <a:srgbClr val="FFFFFF"/>
      </a:lt1>
      <a:dk2>
        <a:srgbClr val="000B4F"/>
      </a:dk2>
      <a:lt2>
        <a:srgbClr val="FF8700"/>
      </a:lt2>
      <a:accent1>
        <a:srgbClr val="005596"/>
      </a:accent1>
      <a:accent2>
        <a:srgbClr val="206BD2"/>
      </a:accent2>
      <a:accent3>
        <a:srgbClr val="3A9FD0"/>
      </a:accent3>
      <a:accent4>
        <a:srgbClr val="B7C3CB"/>
      </a:accent4>
      <a:accent5>
        <a:srgbClr val="6D6D7B"/>
      </a:accent5>
      <a:accent6>
        <a:srgbClr val="32323C"/>
      </a:accent6>
      <a:hlink>
        <a:srgbClr val="32323C"/>
      </a:hlink>
      <a:folHlink>
        <a:srgbClr val="32323C"/>
      </a:folHlink>
    </a:clrScheme>
    <a:fontScheme name="Custom 1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 International PPT Template - July 2020 - Template" id="{40D45CF7-6325-4C70-A885-E51446EE4191}" vid="{55089533-94A3-44D3-9C37-88E75C6CE242}"/>
    </a:ext>
  </a:extLst>
</a:theme>
</file>

<file path=ppt/theme/theme10.xml><?xml version="1.0" encoding="utf-8"?>
<a:theme xmlns:a="http://schemas.openxmlformats.org/drawingml/2006/main" name="Office Theme">
  <a:themeElements>
    <a:clrScheme name="B2B International 2020 v1">
      <a:dk1>
        <a:srgbClr val="262626"/>
      </a:dk1>
      <a:lt1>
        <a:srgbClr val="FFFFFF"/>
      </a:lt1>
      <a:dk2>
        <a:srgbClr val="000B4F"/>
      </a:dk2>
      <a:lt2>
        <a:srgbClr val="FF8700"/>
      </a:lt2>
      <a:accent1>
        <a:srgbClr val="005596"/>
      </a:accent1>
      <a:accent2>
        <a:srgbClr val="206BD2"/>
      </a:accent2>
      <a:accent3>
        <a:srgbClr val="3A9FD0"/>
      </a:accent3>
      <a:accent4>
        <a:srgbClr val="B7C3CB"/>
      </a:accent4>
      <a:accent5>
        <a:srgbClr val="6D6D7B"/>
      </a:accent5>
      <a:accent6>
        <a:srgbClr val="32323C"/>
      </a:accent6>
      <a:hlink>
        <a:srgbClr val="32323C"/>
      </a:hlink>
      <a:folHlink>
        <a:srgbClr val="32323C"/>
      </a:folHlink>
    </a:clrScheme>
    <a:fontScheme name="Custom 1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2B International MASTER">
  <a:themeElements>
    <a:clrScheme name="B2B International 2020 v1">
      <a:dk1>
        <a:srgbClr val="262626"/>
      </a:dk1>
      <a:lt1>
        <a:srgbClr val="FFFFFF"/>
      </a:lt1>
      <a:dk2>
        <a:srgbClr val="000B4F"/>
      </a:dk2>
      <a:lt2>
        <a:srgbClr val="FF8700"/>
      </a:lt2>
      <a:accent1>
        <a:srgbClr val="005596"/>
      </a:accent1>
      <a:accent2>
        <a:srgbClr val="206BD2"/>
      </a:accent2>
      <a:accent3>
        <a:srgbClr val="3A9FD0"/>
      </a:accent3>
      <a:accent4>
        <a:srgbClr val="B7C3CB"/>
      </a:accent4>
      <a:accent5>
        <a:srgbClr val="6D6D7B"/>
      </a:accent5>
      <a:accent6>
        <a:srgbClr val="32323C"/>
      </a:accent6>
      <a:hlink>
        <a:srgbClr val="32323C"/>
      </a:hlink>
      <a:folHlink>
        <a:srgbClr val="32323C"/>
      </a:folHlink>
    </a:clrScheme>
    <a:fontScheme name="Custom 1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 International PPT Template - July 2020 - Template" id="{40D45CF7-6325-4C70-A885-E51446EE4191}" vid="{55089533-94A3-44D3-9C37-88E75C6CE242}"/>
    </a:ext>
  </a:extLst>
</a:theme>
</file>

<file path=ppt/theme/theme3.xml><?xml version="1.0" encoding="utf-8"?>
<a:theme xmlns:a="http://schemas.openxmlformats.org/drawingml/2006/main" name="2_B2B International MASTER">
  <a:themeElements>
    <a:clrScheme name="B2B International 2020 v1">
      <a:dk1>
        <a:srgbClr val="262626"/>
      </a:dk1>
      <a:lt1>
        <a:srgbClr val="FFFFFF"/>
      </a:lt1>
      <a:dk2>
        <a:srgbClr val="000B4F"/>
      </a:dk2>
      <a:lt2>
        <a:srgbClr val="FF8700"/>
      </a:lt2>
      <a:accent1>
        <a:srgbClr val="005596"/>
      </a:accent1>
      <a:accent2>
        <a:srgbClr val="206BD2"/>
      </a:accent2>
      <a:accent3>
        <a:srgbClr val="3A9FD0"/>
      </a:accent3>
      <a:accent4>
        <a:srgbClr val="B7C3CB"/>
      </a:accent4>
      <a:accent5>
        <a:srgbClr val="6D6D7B"/>
      </a:accent5>
      <a:accent6>
        <a:srgbClr val="32323C"/>
      </a:accent6>
      <a:hlink>
        <a:srgbClr val="32323C"/>
      </a:hlink>
      <a:folHlink>
        <a:srgbClr val="32323C"/>
      </a:folHlink>
    </a:clrScheme>
    <a:fontScheme name="Custom 1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 International PPT Template - July 2020 - Template" id="{40D45CF7-6325-4C70-A885-E51446EE4191}" vid="{55089533-94A3-44D3-9C37-88E75C6CE242}"/>
    </a:ext>
  </a:extLst>
</a:theme>
</file>

<file path=ppt/theme/theme4.xml><?xml version="1.0" encoding="utf-8"?>
<a:theme xmlns:a="http://schemas.openxmlformats.org/drawingml/2006/main" name="Blank">
  <a:themeElements>
    <a:clrScheme name="Custom 13">
      <a:dk1>
        <a:srgbClr val="262626"/>
      </a:dk1>
      <a:lt1>
        <a:srgbClr val="FFFFFF"/>
      </a:lt1>
      <a:dk2>
        <a:srgbClr val="262626"/>
      </a:dk2>
      <a:lt2>
        <a:srgbClr val="BEC0C2"/>
      </a:lt2>
      <a:accent1>
        <a:srgbClr val="ED1944"/>
      </a:accent1>
      <a:accent2>
        <a:srgbClr val="739DD2"/>
      </a:accent2>
      <a:accent3>
        <a:srgbClr val="005596"/>
      </a:accent3>
      <a:accent4>
        <a:srgbClr val="048BA7"/>
      </a:accent4>
      <a:accent5>
        <a:srgbClr val="B11F8E"/>
      </a:accent5>
      <a:accent6>
        <a:srgbClr val="7AC143"/>
      </a:accent6>
      <a:hlink>
        <a:srgbClr val="005596"/>
      </a:hlink>
      <a:folHlink>
        <a:srgbClr val="739DD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200" b="0" dirty="0" smtClean="0">
            <a:solidFill>
              <a:sysClr val="windowText" lastClr="000000"/>
            </a:solidFill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 b="0" dirty="0" smtClean="0">
            <a:latin typeface="+mj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Custom 5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57E20"/>
      </a:accent1>
      <a:accent2>
        <a:srgbClr val="739DD2"/>
      </a:accent2>
      <a:accent3>
        <a:srgbClr val="005596"/>
      </a:accent3>
      <a:accent4>
        <a:srgbClr val="2B9996"/>
      </a:accent4>
      <a:accent5>
        <a:srgbClr val="B11F8E"/>
      </a:accent5>
      <a:accent6>
        <a:srgbClr val="7AC143"/>
      </a:accent6>
      <a:hlink>
        <a:srgbClr val="3B72B8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7E6E6"/>
        </a:solidFill>
        <a:ln>
          <a:noFill/>
        </a:ln>
        <a:effectLst/>
      </a:spPr>
      <a:bodyPr rtlCol="0" anchor="ctr"/>
      <a:lstStyle>
        <a:defPPr algn="ctr">
          <a:defRPr dirty="0">
            <a:ln>
              <a:solidFill>
                <a:srgbClr val="BEC0C2"/>
              </a:solidFill>
            </a:ln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 b="0" dirty="0" smtClean="0">
            <a:latin typeface="+mj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ank">
  <a:themeElements>
    <a:clrScheme name="Custom 3">
      <a:dk1>
        <a:srgbClr val="606060"/>
      </a:dk1>
      <a:lt1>
        <a:srgbClr val="FFFFFF"/>
      </a:lt1>
      <a:dk2>
        <a:srgbClr val="606060"/>
      </a:dk2>
      <a:lt2>
        <a:srgbClr val="808080"/>
      </a:lt2>
      <a:accent1>
        <a:srgbClr val="008DA8"/>
      </a:accent1>
      <a:accent2>
        <a:srgbClr val="739DD2"/>
      </a:accent2>
      <a:accent3>
        <a:srgbClr val="005596"/>
      </a:accent3>
      <a:accent4>
        <a:srgbClr val="ED1944"/>
      </a:accent4>
      <a:accent5>
        <a:srgbClr val="B11F8E"/>
      </a:accent5>
      <a:accent6>
        <a:srgbClr val="7AC143"/>
      </a:accent6>
      <a:hlink>
        <a:srgbClr val="005596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bg2">
              <a:lumMod val="40000"/>
              <a:lumOff val="60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9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100" dirty="0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">
  <a:themeElements>
    <a:clrScheme name="B2B Default Template Teal">
      <a:dk1>
        <a:srgbClr val="005596"/>
      </a:dk1>
      <a:lt1>
        <a:srgbClr val="FFFFFF"/>
      </a:lt1>
      <a:dk2>
        <a:srgbClr val="606060"/>
      </a:dk2>
      <a:lt2>
        <a:srgbClr val="808080"/>
      </a:lt2>
      <a:accent1>
        <a:srgbClr val="008DA8"/>
      </a:accent1>
      <a:accent2>
        <a:srgbClr val="739DD2"/>
      </a:accent2>
      <a:accent3>
        <a:srgbClr val="005596"/>
      </a:accent3>
      <a:accent4>
        <a:srgbClr val="ED1944"/>
      </a:accent4>
      <a:accent5>
        <a:srgbClr val="B11F8E"/>
      </a:accent5>
      <a:accent6>
        <a:srgbClr val="7AC143"/>
      </a:accent6>
      <a:hlink>
        <a:srgbClr val="CCCCFF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000" b="0" dirty="0" smtClean="0">
            <a:solidFill>
              <a:schemeClr val="bg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000" b="0" dirty="0" smtClean="0">
            <a:solidFill>
              <a:schemeClr val="bg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2B International MASTER">
  <a:themeElements>
    <a:clrScheme name="B2B International 2020 v1">
      <a:dk1>
        <a:srgbClr val="262626"/>
      </a:dk1>
      <a:lt1>
        <a:srgbClr val="FFFFFF"/>
      </a:lt1>
      <a:dk2>
        <a:srgbClr val="000B4F"/>
      </a:dk2>
      <a:lt2>
        <a:srgbClr val="FF8700"/>
      </a:lt2>
      <a:accent1>
        <a:srgbClr val="005596"/>
      </a:accent1>
      <a:accent2>
        <a:srgbClr val="206BD2"/>
      </a:accent2>
      <a:accent3>
        <a:srgbClr val="3A9FD0"/>
      </a:accent3>
      <a:accent4>
        <a:srgbClr val="B7C3CB"/>
      </a:accent4>
      <a:accent5>
        <a:srgbClr val="6D6D7B"/>
      </a:accent5>
      <a:accent6>
        <a:srgbClr val="32323C"/>
      </a:accent6>
      <a:hlink>
        <a:srgbClr val="32323C"/>
      </a:hlink>
      <a:folHlink>
        <a:srgbClr val="32323C"/>
      </a:folHlink>
    </a:clrScheme>
    <a:fontScheme name="Custom 1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 International PPT Template - July 2020 - Template" id="{40D45CF7-6325-4C70-A885-E51446EE4191}" vid="{55089533-94A3-44D3-9C37-88E75C6CE24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374</Words>
  <Application>Microsoft Office PowerPoint</Application>
  <PresentationFormat>Widescreen</PresentationFormat>
  <Paragraphs>75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Arial</vt:lpstr>
      <vt:lpstr>Tahoma</vt:lpstr>
      <vt:lpstr>Calibri</vt:lpstr>
      <vt:lpstr>Times New Roman</vt:lpstr>
      <vt:lpstr>Trebuchet MS</vt:lpstr>
      <vt:lpstr>Wingdings</vt:lpstr>
      <vt:lpstr>Open Sans Light</vt:lpstr>
      <vt:lpstr>Signika</vt:lpstr>
      <vt:lpstr>Arial Unicode MS</vt:lpstr>
      <vt:lpstr>B2B International MASTER</vt:lpstr>
      <vt:lpstr>1_B2B International MASTER</vt:lpstr>
      <vt:lpstr>2_B2B International MASTER</vt:lpstr>
      <vt:lpstr>Blank</vt:lpstr>
      <vt:lpstr>Default Design</vt:lpstr>
      <vt:lpstr>1_Blank</vt:lpstr>
      <vt:lpstr>3_Blank</vt:lpstr>
      <vt:lpstr>3_B2B International MASTER</vt:lpstr>
      <vt:lpstr>PowerPoint Presentation</vt:lpstr>
      <vt:lpstr>Is B2B Customer Experience In Decline?</vt:lpstr>
      <vt:lpstr>Few B2B Brands Deliver An Excellent Customer Experience</vt:lpstr>
      <vt:lpstr>What B2B Customer Experience Leaders Are Doing Right</vt:lpstr>
      <vt:lpstr>Millennials Are Reshaping B2B As Both Purchase and Strategy Decision Makers</vt:lpstr>
      <vt:lpstr>As Strategic Decision Makers, Millennials Are Particularly Interested In Direct Digital Channels</vt:lpstr>
      <vt:lpstr>Most B2B Firms Have Accelerated Their Digital Transformation</vt:lpstr>
      <vt:lpstr>Accelerating Digital Transformation Drives Short-Term Resilience</vt:lpstr>
      <vt:lpstr>A Formal Digital Transformation Strategy Drives Long-Term Growth</vt:lpstr>
      <vt:lpstr>How Are B2B Firms Planning To Invest In Digital Transformation?</vt:lpstr>
      <vt:lpstr>Digital Transformation In B2B 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nw</dc:creator>
  <cp:lastModifiedBy>Daniel Mullins</cp:lastModifiedBy>
  <cp:revision>486</cp:revision>
  <dcterms:created xsi:type="dcterms:W3CDTF">2020-06-30T11:55:05Z</dcterms:created>
  <dcterms:modified xsi:type="dcterms:W3CDTF">2020-11-25T14:18:17Z</dcterms:modified>
</cp:coreProperties>
</file>